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c085b21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c085b21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c085b215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c085b215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c085b215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c085b215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c085b215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c085b215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c085b215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c085b215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c085b215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c085b215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c085b215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c085b215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12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87175"/>
            <a:ext cx="8362525" cy="4703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2625" y="200025"/>
            <a:ext cx="5238750" cy="47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9377" y="445022"/>
            <a:ext cx="5590805" cy="45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600" y="0"/>
            <a:ext cx="7631511" cy="535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-536774"/>
            <a:ext cx="8023501" cy="585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195" y="126325"/>
            <a:ext cx="704554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1624" y="-2311750"/>
            <a:ext cx="4336100" cy="745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5500" y="95250"/>
            <a:ext cx="4953000" cy="49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