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7" r:id="rId3"/>
    <p:sldId id="289" r:id="rId4"/>
    <p:sldId id="279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286" r:id="rId17"/>
    <p:sldId id="285" r:id="rId18"/>
    <p:sldId id="284" r:id="rId19"/>
    <p:sldId id="283" r:id="rId20"/>
    <p:sldId id="282" r:id="rId21"/>
    <p:sldId id="281" r:id="rId22"/>
    <p:sldId id="280" r:id="rId23"/>
    <p:sldId id="278" r:id="rId24"/>
    <p:sldId id="277" r:id="rId25"/>
    <p:sldId id="276" r:id="rId26"/>
    <p:sldId id="302" r:id="rId27"/>
    <p:sldId id="274" r:id="rId28"/>
    <p:sldId id="272" r:id="rId29"/>
    <p:sldId id="271" r:id="rId30"/>
    <p:sldId id="270" r:id="rId31"/>
    <p:sldId id="269" r:id="rId32"/>
    <p:sldId id="303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5C5"/>
    <a:srgbClr val="BE5209"/>
    <a:srgbClr val="017CD2"/>
    <a:srgbClr val="18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3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94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20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61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58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51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614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22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58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07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61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CD06C-AA38-4DD2-8434-C74AC51FA242}" type="datetimeFigureOut">
              <a:rPr lang="es-ES" smtClean="0"/>
              <a:t>21/12/2019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0375-3EC7-44BE-9829-C74026C0AB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13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5494" y="282388"/>
            <a:ext cx="11698941" cy="62567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978568" y="1106905"/>
            <a:ext cx="1021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pSp>
        <p:nvGrpSpPr>
          <p:cNvPr id="5" name="Grupo 4"/>
          <p:cNvGrpSpPr/>
          <p:nvPr/>
        </p:nvGrpSpPr>
        <p:grpSpPr>
          <a:xfrm>
            <a:off x="3691537" y="4153893"/>
            <a:ext cx="4770262" cy="2385267"/>
            <a:chOff x="3691537" y="4153893"/>
            <a:chExt cx="4770262" cy="238526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537" y="4153893"/>
              <a:ext cx="2385267" cy="2385267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076804" y="4154164"/>
              <a:ext cx="2384995" cy="238499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471" y="4436950"/>
              <a:ext cx="690674" cy="690674"/>
            </a:xfrm>
            <a:prstGeom prst="rect">
              <a:avLst/>
            </a:prstGeom>
          </p:spPr>
        </p:pic>
      </p:grpSp>
      <p:pic>
        <p:nvPicPr>
          <p:cNvPr id="10" name="twitter-notification-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7332" y="3570790"/>
            <a:ext cx="609600" cy="609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CB7EF3-B084-4DC9-BE62-CD2B725978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774" y="485894"/>
            <a:ext cx="105896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3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itter-notification-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AB75637-6F4D-43C9-8199-16C42FDC7238}"/>
              </a:ext>
            </a:extLst>
          </p:cNvPr>
          <p:cNvGrpSpPr/>
          <p:nvPr/>
        </p:nvGrpSpPr>
        <p:grpSpPr>
          <a:xfrm>
            <a:off x="6374674" y="470995"/>
            <a:ext cx="5393655" cy="6968903"/>
            <a:chOff x="6374674" y="470995"/>
            <a:chExt cx="5393655" cy="6968903"/>
          </a:xfrm>
        </p:grpSpPr>
        <p:sp>
          <p:nvSpPr>
            <p:cNvPr id="4" name="Rectángulo 3"/>
            <p:cNvSpPr/>
            <p:nvPr/>
          </p:nvSpPr>
          <p:spPr>
            <a:xfrm>
              <a:off x="6374674" y="470995"/>
              <a:ext cx="5393655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765DA7F-285E-411C-853D-938121916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4289" y="581898"/>
              <a:ext cx="5117729" cy="6858000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948C050D-7760-40E1-81DA-BDC61EB6F9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10505" r="25606" b="13882"/>
          <a:stretch/>
        </p:blipFill>
        <p:spPr>
          <a:xfrm>
            <a:off x="209007" y="9566"/>
            <a:ext cx="5524137" cy="6584742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341757" y="113468"/>
            <a:ext cx="5157708" cy="6428588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721192" y="1747170"/>
            <a:ext cx="911665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5E382489-AD99-4ABE-8879-F313E9935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73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3E9D9C9D-E5E1-484B-9308-1BD4BC9E3E68}"/>
              </a:ext>
            </a:extLst>
          </p:cNvPr>
          <p:cNvGrpSpPr/>
          <p:nvPr/>
        </p:nvGrpSpPr>
        <p:grpSpPr>
          <a:xfrm>
            <a:off x="529390" y="3361053"/>
            <a:ext cx="11069051" cy="3427200"/>
            <a:chOff x="529390" y="3361053"/>
            <a:chExt cx="11069051" cy="3427200"/>
          </a:xfrm>
        </p:grpSpPr>
        <p:sp>
          <p:nvSpPr>
            <p:cNvPr id="4" name="Rectángulo 3"/>
            <p:cNvSpPr/>
            <p:nvPr/>
          </p:nvSpPr>
          <p:spPr>
            <a:xfrm>
              <a:off x="529390" y="3361053"/>
              <a:ext cx="11069051" cy="3095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E259D5D-C70A-4F5A-A5AD-9DE6D91FB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897" y="3422969"/>
              <a:ext cx="10949365" cy="3365284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61E9C5E7-B837-4B19-8B8B-DA7CE87C2A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24822" r="4394" b="36132"/>
          <a:stretch/>
        </p:blipFill>
        <p:spPr>
          <a:xfrm>
            <a:off x="387928" y="386572"/>
            <a:ext cx="11263074" cy="2712868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59197" y="492299"/>
            <a:ext cx="10999480" cy="2290090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1988325" y="1702060"/>
            <a:ext cx="741812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46227CBB-E4D8-4D5C-998D-F35819EA7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47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9C82EA0C-C01B-44FF-B1E3-4DA599E697B6}"/>
              </a:ext>
            </a:extLst>
          </p:cNvPr>
          <p:cNvGrpSpPr/>
          <p:nvPr/>
        </p:nvGrpSpPr>
        <p:grpSpPr>
          <a:xfrm>
            <a:off x="7020732" y="470995"/>
            <a:ext cx="4747597" cy="6025656"/>
            <a:chOff x="7020732" y="470995"/>
            <a:chExt cx="4747597" cy="6025656"/>
          </a:xfrm>
        </p:grpSpPr>
        <p:sp>
          <p:nvSpPr>
            <p:cNvPr id="4" name="Rectángulo 3"/>
            <p:cNvSpPr/>
            <p:nvPr/>
          </p:nvSpPr>
          <p:spPr>
            <a:xfrm>
              <a:off x="7020732" y="470995"/>
              <a:ext cx="4747597" cy="597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8E3C224-5DE3-4421-9E3D-1850DC2E7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5360" y="583018"/>
              <a:ext cx="4676037" cy="5913633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05A0113F-7A24-41E7-ACFD-D31E5003C9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10505" r="27273" b="16033"/>
          <a:stretch/>
        </p:blipFill>
        <p:spPr>
          <a:xfrm>
            <a:off x="369669" y="0"/>
            <a:ext cx="5623981" cy="6794274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462656" y="99038"/>
            <a:ext cx="5530993" cy="6664240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3123426" y="1277955"/>
            <a:ext cx="859638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F3FE2325-7910-4F12-AD51-10FB739D7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75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890AC09-A578-4A62-8306-D948AB114C8E}"/>
              </a:ext>
            </a:extLst>
          </p:cNvPr>
          <p:cNvGrpSpPr/>
          <p:nvPr/>
        </p:nvGrpSpPr>
        <p:grpSpPr>
          <a:xfrm>
            <a:off x="5858134" y="470995"/>
            <a:ext cx="5972188" cy="5962758"/>
            <a:chOff x="5858134" y="470995"/>
            <a:chExt cx="5972188" cy="5962758"/>
          </a:xfrm>
        </p:grpSpPr>
        <p:sp>
          <p:nvSpPr>
            <p:cNvPr id="4" name="Rectángulo 3"/>
            <p:cNvSpPr/>
            <p:nvPr/>
          </p:nvSpPr>
          <p:spPr>
            <a:xfrm>
              <a:off x="5858134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B6CFD80-267B-4702-A498-0E09B8834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7034" y="562796"/>
              <a:ext cx="5761219" cy="5870957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6156A3CB-87A0-4026-A797-6E2C12E0B1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4" t="10707" r="26060" b="9698"/>
          <a:stretch/>
        </p:blipFill>
        <p:spPr>
          <a:xfrm>
            <a:off x="-81948" y="-15498"/>
            <a:ext cx="5671721" cy="698330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171088" y="125201"/>
            <a:ext cx="5258636" cy="6616561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3200917" y="2099366"/>
            <a:ext cx="1200602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FC55F41D-8148-40EB-8570-7577EC557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81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281FD887-73F2-401B-AA5B-EE2708729683}"/>
              </a:ext>
            </a:extLst>
          </p:cNvPr>
          <p:cNvGrpSpPr/>
          <p:nvPr/>
        </p:nvGrpSpPr>
        <p:grpSpPr>
          <a:xfrm>
            <a:off x="8338088" y="470995"/>
            <a:ext cx="3430242" cy="5940428"/>
            <a:chOff x="8338088" y="470995"/>
            <a:chExt cx="3430242" cy="5940428"/>
          </a:xfrm>
        </p:grpSpPr>
        <p:sp>
          <p:nvSpPr>
            <p:cNvPr id="4" name="Rectángulo 3"/>
            <p:cNvSpPr/>
            <p:nvPr/>
          </p:nvSpPr>
          <p:spPr>
            <a:xfrm>
              <a:off x="8338088" y="470995"/>
              <a:ext cx="3430242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E0BCD5D-F1CD-453E-8E21-EC7DD07BB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8842" y="586356"/>
              <a:ext cx="3212870" cy="5657578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1E89904F-6030-4B9D-8D04-C2C6A3FF8F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9020" r="25151" b="42020"/>
          <a:stretch/>
        </p:blipFill>
        <p:spPr>
          <a:xfrm>
            <a:off x="-410195" y="56864"/>
            <a:ext cx="9025749" cy="6628534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172511" y="404173"/>
            <a:ext cx="7988611" cy="5940428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4890234" y="3389599"/>
            <a:ext cx="1479569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7E7B9E94-4833-475D-AD26-4D8F95600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5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915ACF3-E663-4953-9E7F-64FC3916A0D5}"/>
              </a:ext>
            </a:extLst>
          </p:cNvPr>
          <p:cNvGrpSpPr/>
          <p:nvPr/>
        </p:nvGrpSpPr>
        <p:grpSpPr>
          <a:xfrm>
            <a:off x="284813" y="2998300"/>
            <a:ext cx="11617377" cy="3910571"/>
            <a:chOff x="284813" y="2998300"/>
            <a:chExt cx="11617377" cy="3910571"/>
          </a:xfrm>
        </p:grpSpPr>
        <p:sp>
          <p:nvSpPr>
            <p:cNvPr id="4" name="Rectángulo 3"/>
            <p:cNvSpPr/>
            <p:nvPr/>
          </p:nvSpPr>
          <p:spPr>
            <a:xfrm>
              <a:off x="284813" y="2998300"/>
              <a:ext cx="11617377" cy="3537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ED30142-6AEC-469B-BEEE-C5915377F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298" y="3080251"/>
              <a:ext cx="11583404" cy="3828620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7D2395F-5C91-405F-AA7E-3F0FE71939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24822" r="4848" b="28054"/>
          <a:stretch/>
        </p:blipFill>
        <p:spPr>
          <a:xfrm>
            <a:off x="954771" y="12302"/>
            <a:ext cx="10067077" cy="2985998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954771" y="209860"/>
            <a:ext cx="10067077" cy="2545607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5983342" y="1177405"/>
            <a:ext cx="1946450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4C114C1E-782C-4E1D-9340-94B3185C6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51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53E1D45F-D796-4F0A-A7CF-2B2FD1B4FE68}"/>
              </a:ext>
            </a:extLst>
          </p:cNvPr>
          <p:cNvGrpSpPr/>
          <p:nvPr/>
        </p:nvGrpSpPr>
        <p:grpSpPr>
          <a:xfrm>
            <a:off x="5796142" y="470995"/>
            <a:ext cx="5972188" cy="5979661"/>
            <a:chOff x="5796142" y="470995"/>
            <a:chExt cx="5972188" cy="5979661"/>
          </a:xfrm>
        </p:grpSpPr>
        <p:sp>
          <p:nvSpPr>
            <p:cNvPr id="4" name="Rectángulo 3"/>
            <p:cNvSpPr/>
            <p:nvPr/>
          </p:nvSpPr>
          <p:spPr>
            <a:xfrm>
              <a:off x="5796142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EBACDBF-9FFA-4FF5-B74F-4C79A4E7A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3986" y="573603"/>
              <a:ext cx="5767316" cy="5877053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3DD046BF-247E-4659-96AB-7F076C4576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5" t="10505" r="26970" b="16033"/>
          <a:stretch/>
        </p:blipFill>
        <p:spPr>
          <a:xfrm>
            <a:off x="265501" y="220580"/>
            <a:ext cx="5231284" cy="631985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65501" y="277091"/>
            <a:ext cx="5258636" cy="6206836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2788909" y="1640407"/>
            <a:ext cx="1440969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F52CA8F7-CC06-4A8E-950D-F0D232E59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34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BA02694-589C-4D80-8D3E-C8414AF8EA07}"/>
              </a:ext>
            </a:extLst>
          </p:cNvPr>
          <p:cNvGrpSpPr/>
          <p:nvPr/>
        </p:nvGrpSpPr>
        <p:grpSpPr>
          <a:xfrm>
            <a:off x="5796142" y="426025"/>
            <a:ext cx="5972188" cy="6044307"/>
            <a:chOff x="5796142" y="426025"/>
            <a:chExt cx="5972188" cy="6044307"/>
          </a:xfrm>
        </p:grpSpPr>
        <p:sp>
          <p:nvSpPr>
            <p:cNvPr id="4" name="Rectángulo 3"/>
            <p:cNvSpPr/>
            <p:nvPr/>
          </p:nvSpPr>
          <p:spPr>
            <a:xfrm>
              <a:off x="5796142" y="426025"/>
              <a:ext cx="5972188" cy="6038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98D56CF-72C5-46A4-8956-08A07E7D1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5358" y="526217"/>
              <a:ext cx="5736833" cy="5944115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5AF212D8-FFB2-4C91-A347-DC15046FDA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 t="10265" r="25935" b="11992"/>
          <a:stretch/>
        </p:blipFill>
        <p:spPr>
          <a:xfrm>
            <a:off x="85743" y="69270"/>
            <a:ext cx="5540343" cy="677487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37791" y="221670"/>
            <a:ext cx="5258636" cy="6428510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1580173" y="2214664"/>
            <a:ext cx="331756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57A91761-AA3F-4DED-A4E7-B171B2745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8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5662771-4537-4AF1-9EF4-1C13E10E61BE}"/>
              </a:ext>
            </a:extLst>
          </p:cNvPr>
          <p:cNvGrpSpPr/>
          <p:nvPr/>
        </p:nvGrpSpPr>
        <p:grpSpPr>
          <a:xfrm>
            <a:off x="5796142" y="470994"/>
            <a:ext cx="5972188" cy="6022609"/>
            <a:chOff x="5796142" y="470994"/>
            <a:chExt cx="5972188" cy="6022609"/>
          </a:xfrm>
        </p:grpSpPr>
        <p:sp>
          <p:nvSpPr>
            <p:cNvPr id="4" name="Rectángulo 3"/>
            <p:cNvSpPr/>
            <p:nvPr/>
          </p:nvSpPr>
          <p:spPr>
            <a:xfrm>
              <a:off x="5796142" y="470994"/>
              <a:ext cx="5972188" cy="5964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45AB6176-7515-4EC9-9E90-6CB62F83B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889" y="586067"/>
              <a:ext cx="5688061" cy="5907536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5AF212D8-FFB2-4C91-A347-DC15046FDA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t="10196" r="26621" b="9329"/>
          <a:stretch/>
        </p:blipFill>
        <p:spPr>
          <a:xfrm>
            <a:off x="224294" y="-27711"/>
            <a:ext cx="5346316" cy="698269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37791" y="119805"/>
            <a:ext cx="5258636" cy="6599650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1732571" y="1646627"/>
            <a:ext cx="1329284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F520397F-192C-46BE-9318-28916A772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24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38ACFF2-7157-4CA5-BE77-38BB1AAAC95D}"/>
              </a:ext>
            </a:extLst>
          </p:cNvPr>
          <p:cNvGrpSpPr/>
          <p:nvPr/>
        </p:nvGrpSpPr>
        <p:grpSpPr>
          <a:xfrm>
            <a:off x="5796142" y="321095"/>
            <a:ext cx="5972188" cy="6079280"/>
            <a:chOff x="5796142" y="321095"/>
            <a:chExt cx="5972188" cy="6079280"/>
          </a:xfrm>
        </p:grpSpPr>
        <p:sp>
          <p:nvSpPr>
            <p:cNvPr id="4" name="Rectángulo 3"/>
            <p:cNvSpPr/>
            <p:nvPr/>
          </p:nvSpPr>
          <p:spPr>
            <a:xfrm>
              <a:off x="5796142" y="321095"/>
              <a:ext cx="5972188" cy="607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D9338A4-24DE-449C-AD70-6FD5C08B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4252" y="429232"/>
              <a:ext cx="5822185" cy="594411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996D02D-172F-446E-96DC-3413B8A0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t="9918" r="26136" b="8014"/>
          <a:stretch/>
        </p:blipFill>
        <p:spPr>
          <a:xfrm>
            <a:off x="76655" y="-96999"/>
            <a:ext cx="5542521" cy="715633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37791" y="119805"/>
            <a:ext cx="5258636" cy="6599650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638062" y="1840590"/>
            <a:ext cx="899793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5201619-C66E-44BE-A4D5-B91A130B3072}"/>
              </a:ext>
            </a:extLst>
          </p:cNvPr>
          <p:cNvCxnSpPr>
            <a:cxnSpLocks/>
          </p:cNvCxnSpPr>
          <p:nvPr/>
        </p:nvCxnSpPr>
        <p:spPr>
          <a:xfrm>
            <a:off x="4419600" y="1618917"/>
            <a:ext cx="221673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B6874F6C-0121-45C6-9251-E66AC2134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D983ED93-5ACB-4EC7-AB7C-B4391483E95E}"/>
              </a:ext>
            </a:extLst>
          </p:cNvPr>
          <p:cNvGrpSpPr/>
          <p:nvPr/>
        </p:nvGrpSpPr>
        <p:grpSpPr>
          <a:xfrm>
            <a:off x="6066776" y="252552"/>
            <a:ext cx="5721634" cy="6326166"/>
            <a:chOff x="6066776" y="252552"/>
            <a:chExt cx="5721634" cy="6326166"/>
          </a:xfrm>
        </p:grpSpPr>
        <p:sp>
          <p:nvSpPr>
            <p:cNvPr id="4" name="Rectángulo 3"/>
            <p:cNvSpPr/>
            <p:nvPr/>
          </p:nvSpPr>
          <p:spPr>
            <a:xfrm>
              <a:off x="6066776" y="252552"/>
              <a:ext cx="5721634" cy="6326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A41A26D-ED7C-48D1-B484-736BF8DBF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7913" y="322819"/>
              <a:ext cx="5450296" cy="6212362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99A211D2-2E6D-4ADF-8116-FCF5F825B7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10505" r="26061" b="9697"/>
          <a:stretch/>
        </p:blipFill>
        <p:spPr>
          <a:xfrm>
            <a:off x="80095" y="-6343"/>
            <a:ext cx="5530993" cy="684871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93916" y="163285"/>
            <a:ext cx="5225141" cy="6483927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3242603" y="1716892"/>
            <a:ext cx="323557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EDB19F62-56F0-4225-AEF1-76C215553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0393" y="2695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0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A7BDEB1-5CEB-4BAD-B7D9-C7F8994D566C}"/>
              </a:ext>
            </a:extLst>
          </p:cNvPr>
          <p:cNvGrpSpPr/>
          <p:nvPr/>
        </p:nvGrpSpPr>
        <p:grpSpPr>
          <a:xfrm>
            <a:off x="529390" y="3361053"/>
            <a:ext cx="11076209" cy="3325855"/>
            <a:chOff x="529390" y="3361053"/>
            <a:chExt cx="11076209" cy="3325855"/>
          </a:xfrm>
        </p:grpSpPr>
        <p:sp>
          <p:nvSpPr>
            <p:cNvPr id="4" name="Rectángulo 3"/>
            <p:cNvSpPr/>
            <p:nvPr/>
          </p:nvSpPr>
          <p:spPr>
            <a:xfrm>
              <a:off x="529390" y="3361053"/>
              <a:ext cx="11069051" cy="3095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4F3D9783-9926-485F-8B04-B9BCEF8EB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690" y="3413072"/>
              <a:ext cx="11046909" cy="3273836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2E189D5-54D3-465F-9F3F-29EB8E7F8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25539" r="4848" b="35055"/>
          <a:stretch/>
        </p:blipFill>
        <p:spPr>
          <a:xfrm>
            <a:off x="333177" y="465802"/>
            <a:ext cx="11381012" cy="2790017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59197" y="492298"/>
            <a:ext cx="10999480" cy="2545607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4437089" y="1702060"/>
            <a:ext cx="1645056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7F0D1742-3CF4-427F-A5FF-07EF67BFA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4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87F8C35-07C5-4D6A-A99D-696F0204C269}"/>
              </a:ext>
            </a:extLst>
          </p:cNvPr>
          <p:cNvGrpSpPr/>
          <p:nvPr/>
        </p:nvGrpSpPr>
        <p:grpSpPr>
          <a:xfrm>
            <a:off x="529390" y="3640215"/>
            <a:ext cx="11069051" cy="3311309"/>
            <a:chOff x="529390" y="3640215"/>
            <a:chExt cx="11069051" cy="3311309"/>
          </a:xfrm>
        </p:grpSpPr>
        <p:sp>
          <p:nvSpPr>
            <p:cNvPr id="4" name="Rectángulo 3"/>
            <p:cNvSpPr/>
            <p:nvPr/>
          </p:nvSpPr>
          <p:spPr>
            <a:xfrm>
              <a:off x="529390" y="3640215"/>
              <a:ext cx="11069051" cy="2976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859F231-7244-461B-97D4-734D780D6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7" y="3647206"/>
              <a:ext cx="10949365" cy="3304318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24740" r="4523" b="25082"/>
          <a:stretch/>
        </p:blipFill>
        <p:spPr>
          <a:xfrm>
            <a:off x="421080" y="130344"/>
            <a:ext cx="11351471" cy="355582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59197" y="277987"/>
            <a:ext cx="10999480" cy="3151014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1911299" y="1418907"/>
            <a:ext cx="1131939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5356E677-7B9E-4726-8B48-2DEC8549A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5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55FF1F82-094E-428B-B4E0-52852F59243F}"/>
              </a:ext>
            </a:extLst>
          </p:cNvPr>
          <p:cNvGrpSpPr/>
          <p:nvPr/>
        </p:nvGrpSpPr>
        <p:grpSpPr>
          <a:xfrm>
            <a:off x="6685614" y="470995"/>
            <a:ext cx="5368902" cy="6400859"/>
            <a:chOff x="6685614" y="470995"/>
            <a:chExt cx="5368902" cy="6400859"/>
          </a:xfrm>
        </p:grpSpPr>
        <p:sp>
          <p:nvSpPr>
            <p:cNvPr id="4" name="Rectángulo 3"/>
            <p:cNvSpPr/>
            <p:nvPr/>
          </p:nvSpPr>
          <p:spPr>
            <a:xfrm>
              <a:off x="6685614" y="470995"/>
              <a:ext cx="5082716" cy="6094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247B3C9-8D00-4237-9745-FF7353733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247" y="568044"/>
              <a:ext cx="5322269" cy="6303810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E9A80687-2867-4FB9-8D57-389573E10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9020" r="25303" b="9697"/>
          <a:stretch/>
        </p:blipFill>
        <p:spPr>
          <a:xfrm>
            <a:off x="46971" y="-120862"/>
            <a:ext cx="5720236" cy="710355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65501" y="124690"/>
            <a:ext cx="5258636" cy="6636327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1829555" y="1447608"/>
            <a:ext cx="1119099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F24B5D4E-55B4-4194-B400-A162EC238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9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4E20E95-231B-4315-9B4D-F46CB66508DE}"/>
              </a:ext>
            </a:extLst>
          </p:cNvPr>
          <p:cNvGrpSpPr/>
          <p:nvPr/>
        </p:nvGrpSpPr>
        <p:grpSpPr>
          <a:xfrm>
            <a:off x="5796142" y="470995"/>
            <a:ext cx="5972188" cy="5945855"/>
            <a:chOff x="5796142" y="470995"/>
            <a:chExt cx="5972188" cy="5945855"/>
          </a:xfrm>
        </p:grpSpPr>
        <p:sp>
          <p:nvSpPr>
            <p:cNvPr id="4" name="Rectángulo 3"/>
            <p:cNvSpPr/>
            <p:nvPr/>
          </p:nvSpPr>
          <p:spPr>
            <a:xfrm>
              <a:off x="5796142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BB41384-4D83-492F-8860-90480F0C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086" y="551990"/>
              <a:ext cx="5700254" cy="5864860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996D02D-172F-446E-96DC-3413B8A0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9580" r="25834" b="17420"/>
          <a:stretch/>
        </p:blipFill>
        <p:spPr>
          <a:xfrm>
            <a:off x="52505" y="337796"/>
            <a:ext cx="5649738" cy="637879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65501" y="466165"/>
            <a:ext cx="5258636" cy="6017762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721189" y="1618918"/>
            <a:ext cx="511802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789AEB2B-04BA-4E17-9A58-F696D1646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43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A192B810-B80C-4F57-8C4D-2A1C535EB06E}"/>
              </a:ext>
            </a:extLst>
          </p:cNvPr>
          <p:cNvGrpSpPr/>
          <p:nvPr/>
        </p:nvGrpSpPr>
        <p:grpSpPr>
          <a:xfrm>
            <a:off x="8756072" y="470995"/>
            <a:ext cx="3012257" cy="6505051"/>
            <a:chOff x="8756072" y="470995"/>
            <a:chExt cx="3012257" cy="6505051"/>
          </a:xfrm>
        </p:grpSpPr>
        <p:sp>
          <p:nvSpPr>
            <p:cNvPr id="4" name="Rectángulo 3"/>
            <p:cNvSpPr/>
            <p:nvPr/>
          </p:nvSpPr>
          <p:spPr>
            <a:xfrm>
              <a:off x="8756072" y="470995"/>
              <a:ext cx="3012257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60F9AC0-C16C-42AF-8012-6C7F6C4E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9436" y="574691"/>
              <a:ext cx="2664183" cy="640135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996D02D-172F-446E-96DC-3413B8A0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9928" r="26450" b="39730"/>
          <a:stretch/>
        </p:blipFill>
        <p:spPr>
          <a:xfrm>
            <a:off x="151250" y="266294"/>
            <a:ext cx="8140939" cy="6463962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FE02057-6AA2-4F24-8BB6-0A11A1315CBC}"/>
              </a:ext>
            </a:extLst>
          </p:cNvPr>
          <p:cNvGrpSpPr/>
          <p:nvPr/>
        </p:nvGrpSpPr>
        <p:grpSpPr>
          <a:xfrm>
            <a:off x="460509" y="431246"/>
            <a:ext cx="7682992" cy="5896561"/>
            <a:chOff x="210146" y="346365"/>
            <a:chExt cx="5258636" cy="6289962"/>
          </a:xfrm>
        </p:grpSpPr>
        <p:sp>
          <p:nvSpPr>
            <p:cNvPr id="3" name="Rectángulo 2"/>
            <p:cNvSpPr/>
            <p:nvPr/>
          </p:nvSpPr>
          <p:spPr>
            <a:xfrm>
              <a:off x="210146" y="346365"/>
              <a:ext cx="5231284" cy="62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295869"/>
              <a:ext cx="5231284" cy="34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1093936" y="2915487"/>
            <a:ext cx="1531701" cy="1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F3410C6-B6F7-4166-B8C5-EDC5B7178D3E}"/>
              </a:ext>
            </a:extLst>
          </p:cNvPr>
          <p:cNvCxnSpPr>
            <a:cxnSpLocks/>
          </p:cNvCxnSpPr>
          <p:nvPr/>
        </p:nvCxnSpPr>
        <p:spPr>
          <a:xfrm>
            <a:off x="6163711" y="2509602"/>
            <a:ext cx="552961" cy="1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0CEBAECC-44D9-44F8-9D06-8BCA116C8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64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F598D66-9B14-424A-97FF-0774C17CBA14}"/>
              </a:ext>
            </a:extLst>
          </p:cNvPr>
          <p:cNvGrpSpPr/>
          <p:nvPr/>
        </p:nvGrpSpPr>
        <p:grpSpPr>
          <a:xfrm>
            <a:off x="529390" y="3361053"/>
            <a:ext cx="11069051" cy="3368795"/>
            <a:chOff x="529390" y="3361053"/>
            <a:chExt cx="11069051" cy="3368795"/>
          </a:xfrm>
        </p:grpSpPr>
        <p:sp>
          <p:nvSpPr>
            <p:cNvPr id="4" name="Rectángulo 3"/>
            <p:cNvSpPr/>
            <p:nvPr/>
          </p:nvSpPr>
          <p:spPr>
            <a:xfrm>
              <a:off x="529390" y="3361053"/>
              <a:ext cx="11069051" cy="3095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CACB798-0C23-4D5C-A55B-4298630E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044" y="3425530"/>
              <a:ext cx="10949365" cy="3304318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23808" r="3420" b="34642"/>
          <a:stretch/>
        </p:blipFill>
        <p:spPr>
          <a:xfrm>
            <a:off x="235526" y="376685"/>
            <a:ext cx="11529669" cy="2895266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59197" y="492298"/>
            <a:ext cx="10999480" cy="2545607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1954161" y="2076132"/>
            <a:ext cx="921774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6A154CCF-F7BA-42F1-A74D-368E3ADB8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96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9FC26BB3-F23E-44CC-968A-6D8F5432C0D5}"/>
              </a:ext>
            </a:extLst>
          </p:cNvPr>
          <p:cNvGrpSpPr/>
          <p:nvPr/>
        </p:nvGrpSpPr>
        <p:grpSpPr>
          <a:xfrm>
            <a:off x="7361282" y="470995"/>
            <a:ext cx="4484540" cy="6306087"/>
            <a:chOff x="7361282" y="470995"/>
            <a:chExt cx="4484540" cy="6306087"/>
          </a:xfrm>
        </p:grpSpPr>
        <p:sp>
          <p:nvSpPr>
            <p:cNvPr id="4" name="Rectángulo 3"/>
            <p:cNvSpPr/>
            <p:nvPr/>
          </p:nvSpPr>
          <p:spPr>
            <a:xfrm>
              <a:off x="7361282" y="470995"/>
              <a:ext cx="4484540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BBC0A97-6562-4F03-8FE0-7BE2D4804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6238" y="607395"/>
              <a:ext cx="4182218" cy="6169687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C2D43EAA-DA21-41EA-9C12-4E0CC3399E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8897" r="26363" b="31111"/>
          <a:stretch/>
        </p:blipFill>
        <p:spPr>
          <a:xfrm>
            <a:off x="304678" y="55779"/>
            <a:ext cx="6800945" cy="6370975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FE02057-6AA2-4F24-8BB6-0A11A1315CBC}"/>
              </a:ext>
            </a:extLst>
          </p:cNvPr>
          <p:cNvGrpSpPr/>
          <p:nvPr/>
        </p:nvGrpSpPr>
        <p:grpSpPr>
          <a:xfrm>
            <a:off x="646491" y="431246"/>
            <a:ext cx="6312824" cy="5896561"/>
            <a:chOff x="210146" y="346365"/>
            <a:chExt cx="5258636" cy="6289962"/>
          </a:xfrm>
        </p:grpSpPr>
        <p:sp>
          <p:nvSpPr>
            <p:cNvPr id="3" name="Rectángulo 2"/>
            <p:cNvSpPr/>
            <p:nvPr/>
          </p:nvSpPr>
          <p:spPr>
            <a:xfrm>
              <a:off x="210146" y="346365"/>
              <a:ext cx="5231284" cy="62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295869"/>
              <a:ext cx="5231284" cy="34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F3410C6-B6F7-4166-B8C5-EDC5B7178D3E}"/>
              </a:ext>
            </a:extLst>
          </p:cNvPr>
          <p:cNvCxnSpPr>
            <a:cxnSpLocks/>
          </p:cNvCxnSpPr>
          <p:nvPr/>
        </p:nvCxnSpPr>
        <p:spPr>
          <a:xfrm>
            <a:off x="2821127" y="2345389"/>
            <a:ext cx="1686841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A2515946-F93C-4F05-AF93-5AFE165D0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4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0907036-3888-41AA-BF13-9AF436695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11539" r="26474" b="35897"/>
          <a:stretch/>
        </p:blipFill>
        <p:spPr>
          <a:xfrm>
            <a:off x="5574292" y="678845"/>
            <a:ext cx="6546345" cy="54112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96D02D-172F-446E-96DC-3413B8A0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4" t="4055" r="25494" b="16214"/>
          <a:stretch/>
        </p:blipFill>
        <p:spPr>
          <a:xfrm>
            <a:off x="47515" y="-214315"/>
            <a:ext cx="5692104" cy="6858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FE02057-6AA2-4F24-8BB6-0A11A1315CBC}"/>
              </a:ext>
            </a:extLst>
          </p:cNvPr>
          <p:cNvGrpSpPr/>
          <p:nvPr/>
        </p:nvGrpSpPr>
        <p:grpSpPr>
          <a:xfrm>
            <a:off x="315656" y="475687"/>
            <a:ext cx="5258636" cy="5935735"/>
            <a:chOff x="210146" y="346365"/>
            <a:chExt cx="5258636" cy="6289962"/>
          </a:xfrm>
        </p:grpSpPr>
        <p:sp>
          <p:nvSpPr>
            <p:cNvPr id="3" name="Rectángulo 2"/>
            <p:cNvSpPr/>
            <p:nvPr/>
          </p:nvSpPr>
          <p:spPr>
            <a:xfrm>
              <a:off x="210146" y="346365"/>
              <a:ext cx="5231284" cy="62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295869"/>
              <a:ext cx="5231284" cy="34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1367089" y="1549644"/>
            <a:ext cx="414821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9B117F52-09BC-428C-8B73-B2F19967B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3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81D43DB-A6E0-41FF-8BA8-DBC492295B9B}"/>
              </a:ext>
            </a:extLst>
          </p:cNvPr>
          <p:cNvGrpSpPr/>
          <p:nvPr/>
        </p:nvGrpSpPr>
        <p:grpSpPr>
          <a:xfrm>
            <a:off x="5796142" y="470995"/>
            <a:ext cx="5972188" cy="5952730"/>
            <a:chOff x="5796142" y="470995"/>
            <a:chExt cx="5972188" cy="5952730"/>
          </a:xfrm>
        </p:grpSpPr>
        <p:sp>
          <p:nvSpPr>
            <p:cNvPr id="4" name="Rectángulo 3"/>
            <p:cNvSpPr/>
            <p:nvPr/>
          </p:nvSpPr>
          <p:spPr>
            <a:xfrm>
              <a:off x="5796142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47D6F15-8527-4174-AA39-3DCD032FC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9194" y="577154"/>
              <a:ext cx="5755123" cy="5846571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996D02D-172F-446E-96DC-3413B8A0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10220" r="24633" b="22543"/>
          <a:stretch/>
        </p:blipFill>
        <p:spPr>
          <a:xfrm>
            <a:off x="-230586" y="519545"/>
            <a:ext cx="5985163" cy="5818909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FE02057-6AA2-4F24-8BB6-0A11A1315CBC}"/>
              </a:ext>
            </a:extLst>
          </p:cNvPr>
          <p:cNvGrpSpPr/>
          <p:nvPr/>
        </p:nvGrpSpPr>
        <p:grpSpPr>
          <a:xfrm>
            <a:off x="210146" y="618565"/>
            <a:ext cx="5258636" cy="5408162"/>
            <a:chOff x="210146" y="346365"/>
            <a:chExt cx="5258636" cy="6289962"/>
          </a:xfrm>
        </p:grpSpPr>
        <p:sp>
          <p:nvSpPr>
            <p:cNvPr id="3" name="Rectángulo 2"/>
            <p:cNvSpPr/>
            <p:nvPr/>
          </p:nvSpPr>
          <p:spPr>
            <a:xfrm>
              <a:off x="210146" y="346365"/>
              <a:ext cx="5231284" cy="62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295869"/>
              <a:ext cx="5231284" cy="34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638124" y="1757462"/>
            <a:ext cx="514574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79EFADF0-7119-4560-BD09-6A31BEDAF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92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41B09AF2-5437-4185-B339-C0D1A07F13A0}"/>
              </a:ext>
            </a:extLst>
          </p:cNvPr>
          <p:cNvGrpSpPr/>
          <p:nvPr/>
        </p:nvGrpSpPr>
        <p:grpSpPr>
          <a:xfrm>
            <a:off x="529390" y="3882188"/>
            <a:ext cx="11069051" cy="2778110"/>
            <a:chOff x="529390" y="3882188"/>
            <a:chExt cx="11069051" cy="2778110"/>
          </a:xfrm>
        </p:grpSpPr>
        <p:sp>
          <p:nvSpPr>
            <p:cNvPr id="4" name="Rectángulo 3"/>
            <p:cNvSpPr/>
            <p:nvPr/>
          </p:nvSpPr>
          <p:spPr>
            <a:xfrm>
              <a:off x="529390" y="3882188"/>
              <a:ext cx="11069051" cy="2707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59CA9EA-F660-4B62-BE38-171E437ED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994" y="3910764"/>
              <a:ext cx="10906689" cy="2749534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1" y="-1105797"/>
            <a:ext cx="10015132" cy="563518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1628775" y="361495"/>
            <a:ext cx="9001125" cy="3181805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2816319" y="1670439"/>
            <a:ext cx="1041306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4791E2CC-7321-424B-9CED-7412B7218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7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42E694A-6686-4580-A217-01C441B71148}"/>
              </a:ext>
            </a:extLst>
          </p:cNvPr>
          <p:cNvGrpSpPr/>
          <p:nvPr/>
        </p:nvGrpSpPr>
        <p:grpSpPr>
          <a:xfrm>
            <a:off x="585227" y="3019916"/>
            <a:ext cx="10985455" cy="3743479"/>
            <a:chOff x="585227" y="3019916"/>
            <a:chExt cx="10985455" cy="3743479"/>
          </a:xfrm>
        </p:grpSpPr>
        <p:sp>
          <p:nvSpPr>
            <p:cNvPr id="4" name="Rectángulo 3"/>
            <p:cNvSpPr/>
            <p:nvPr/>
          </p:nvSpPr>
          <p:spPr>
            <a:xfrm>
              <a:off x="585227" y="3019916"/>
              <a:ext cx="10943644" cy="3436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9157322-24AF-4855-855F-E47192C72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317" y="3087188"/>
              <a:ext cx="10949365" cy="3676207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3EC9AFB6-F40B-4162-95BC-72E7E7DD06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22917" r="4091" b="34089"/>
          <a:stretch/>
        </p:blipFill>
        <p:spPr>
          <a:xfrm>
            <a:off x="415636" y="3114"/>
            <a:ext cx="11374582" cy="3016802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59197" y="231035"/>
            <a:ext cx="10999480" cy="2545607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9512531" y="1399605"/>
            <a:ext cx="1453235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226635C8-B998-4B98-984C-6AF13F63F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1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3150454-02F8-44DE-98EF-F711E91568DA}"/>
              </a:ext>
            </a:extLst>
          </p:cNvPr>
          <p:cNvGrpSpPr/>
          <p:nvPr/>
        </p:nvGrpSpPr>
        <p:grpSpPr>
          <a:xfrm>
            <a:off x="5796142" y="470995"/>
            <a:ext cx="5972188" cy="5982259"/>
            <a:chOff x="5796142" y="470995"/>
            <a:chExt cx="5972188" cy="5982259"/>
          </a:xfrm>
        </p:grpSpPr>
        <p:sp>
          <p:nvSpPr>
            <p:cNvPr id="4" name="Rectángulo 3"/>
            <p:cNvSpPr/>
            <p:nvPr/>
          </p:nvSpPr>
          <p:spPr>
            <a:xfrm>
              <a:off x="5796142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DD685A5-3C0A-4931-B147-F2F41819A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5732" y="576201"/>
              <a:ext cx="5761219" cy="5877053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996D02D-172F-446E-96DC-3413B8A0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5471" b="12865"/>
          <a:stretch/>
        </p:blipFill>
        <p:spPr>
          <a:xfrm>
            <a:off x="-136542" y="-633747"/>
            <a:ext cx="5769573" cy="756423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7B033777-20B1-4217-97E9-402639C96E26}"/>
              </a:ext>
            </a:extLst>
          </p:cNvPr>
          <p:cNvGrpSpPr/>
          <p:nvPr/>
        </p:nvGrpSpPr>
        <p:grpSpPr>
          <a:xfrm>
            <a:off x="210146" y="346365"/>
            <a:ext cx="5258636" cy="6289962"/>
            <a:chOff x="210146" y="346365"/>
            <a:chExt cx="5258636" cy="6289962"/>
          </a:xfrm>
        </p:grpSpPr>
        <p:sp>
          <p:nvSpPr>
            <p:cNvPr id="3" name="Rectángulo 2"/>
            <p:cNvSpPr/>
            <p:nvPr/>
          </p:nvSpPr>
          <p:spPr>
            <a:xfrm>
              <a:off x="210146" y="346365"/>
              <a:ext cx="5231284" cy="62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295869"/>
              <a:ext cx="5231284" cy="34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1344706" y="1799026"/>
            <a:ext cx="800847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FCAFF0DD-66D3-4894-AD34-2C27D1829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1817647C-B649-40F4-A66B-0F2646D4D223}"/>
              </a:ext>
            </a:extLst>
          </p:cNvPr>
          <p:cNvGrpSpPr/>
          <p:nvPr/>
        </p:nvGrpSpPr>
        <p:grpSpPr>
          <a:xfrm>
            <a:off x="5796142" y="456708"/>
            <a:ext cx="5972188" cy="5996546"/>
            <a:chOff x="5796142" y="456708"/>
            <a:chExt cx="5972188" cy="5996546"/>
          </a:xfrm>
        </p:grpSpPr>
        <p:sp>
          <p:nvSpPr>
            <p:cNvPr id="4" name="Rectángulo 3"/>
            <p:cNvSpPr/>
            <p:nvPr/>
          </p:nvSpPr>
          <p:spPr>
            <a:xfrm>
              <a:off x="5796142" y="456708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47ED2E2D-FAF1-48A0-ADA7-5E7A76B2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9453" y="576201"/>
              <a:ext cx="5688061" cy="5877053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996D02D-172F-446E-96DC-3413B8A0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10583" r="25344" b="9632"/>
          <a:stretch/>
        </p:blipFill>
        <p:spPr>
          <a:xfrm>
            <a:off x="-100014" y="112427"/>
            <a:ext cx="5719191" cy="674557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5589D9BC-A418-4D8A-8BA3-0086393522ED}"/>
              </a:ext>
            </a:extLst>
          </p:cNvPr>
          <p:cNvGrpSpPr/>
          <p:nvPr/>
        </p:nvGrpSpPr>
        <p:grpSpPr>
          <a:xfrm>
            <a:off x="210146" y="136846"/>
            <a:ext cx="5258636" cy="6620751"/>
            <a:chOff x="210146" y="136846"/>
            <a:chExt cx="5258636" cy="6620751"/>
          </a:xfrm>
        </p:grpSpPr>
        <p:sp>
          <p:nvSpPr>
            <p:cNvPr id="3" name="Rectángulo 2"/>
            <p:cNvSpPr/>
            <p:nvPr/>
          </p:nvSpPr>
          <p:spPr>
            <a:xfrm>
              <a:off x="210146" y="136846"/>
              <a:ext cx="5231284" cy="6608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295869"/>
              <a:ext cx="5231284" cy="461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2858756" y="1506178"/>
            <a:ext cx="1034980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347F285B-89AC-46AC-8D65-89348BF06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77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BC79D19E-7502-4034-8454-485F51500235}"/>
              </a:ext>
            </a:extLst>
          </p:cNvPr>
          <p:cNvGrpSpPr/>
          <p:nvPr/>
        </p:nvGrpSpPr>
        <p:grpSpPr>
          <a:xfrm>
            <a:off x="429491" y="456708"/>
            <a:ext cx="11338839" cy="5986190"/>
            <a:chOff x="429491" y="456708"/>
            <a:chExt cx="11338839" cy="5986190"/>
          </a:xfrm>
        </p:grpSpPr>
        <p:sp>
          <p:nvSpPr>
            <p:cNvPr id="4" name="Rectángulo 3"/>
            <p:cNvSpPr/>
            <p:nvPr/>
          </p:nvSpPr>
          <p:spPr>
            <a:xfrm>
              <a:off x="429491" y="456708"/>
              <a:ext cx="11338839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4869DA8-7A98-4F80-AC65-D71864DF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725" y="553652"/>
              <a:ext cx="11150550" cy="5889246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3076A47-1C9A-4152-AD35-68E137E2B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5" y="6161473"/>
            <a:ext cx="76200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63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B5BCCF9-81E3-443F-9DCE-CC70CC45F94A}"/>
              </a:ext>
            </a:extLst>
          </p:cNvPr>
          <p:cNvGrpSpPr/>
          <p:nvPr/>
        </p:nvGrpSpPr>
        <p:grpSpPr>
          <a:xfrm>
            <a:off x="5796142" y="470995"/>
            <a:ext cx="5972188" cy="6093542"/>
            <a:chOff x="5796142" y="470995"/>
            <a:chExt cx="5972188" cy="6093542"/>
          </a:xfrm>
        </p:grpSpPr>
        <p:sp>
          <p:nvSpPr>
            <p:cNvPr id="4" name="Rectángulo 3"/>
            <p:cNvSpPr/>
            <p:nvPr/>
          </p:nvSpPr>
          <p:spPr>
            <a:xfrm>
              <a:off x="5796142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FF10E7F-B335-4216-A01F-C4EE1E74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7932" y="681387"/>
              <a:ext cx="5791702" cy="5883150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B03B6C20-F196-4B7E-A99B-AEF2408202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0505" r="26212" b="9020"/>
          <a:stretch/>
        </p:blipFill>
        <p:spPr>
          <a:xfrm>
            <a:off x="-22833" y="-9110"/>
            <a:ext cx="5503289" cy="695952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146958" y="146956"/>
            <a:ext cx="5208814" cy="6580415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3457355" y="2097219"/>
            <a:ext cx="896596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85209FB0-C1B7-4555-A1C5-37E8EE382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2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57C701DE-BAD3-47D0-BA13-88AD0C5E0FD1}"/>
              </a:ext>
            </a:extLst>
          </p:cNvPr>
          <p:cNvGrpSpPr/>
          <p:nvPr/>
        </p:nvGrpSpPr>
        <p:grpSpPr>
          <a:xfrm>
            <a:off x="5796142" y="470995"/>
            <a:ext cx="5972188" cy="5940428"/>
            <a:chOff x="5796142" y="470995"/>
            <a:chExt cx="5972188" cy="5940428"/>
          </a:xfrm>
        </p:grpSpPr>
        <p:sp>
          <p:nvSpPr>
            <p:cNvPr id="4" name="Rectángulo 3"/>
            <p:cNvSpPr/>
            <p:nvPr/>
          </p:nvSpPr>
          <p:spPr>
            <a:xfrm>
              <a:off x="5796142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B89E6BC-6DCB-4D5B-B8C1-A53A52E5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7934" y="696920"/>
              <a:ext cx="5791702" cy="5602710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4FF7CA9-F295-4382-936F-8A2ED1E62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4" t="10505" r="26061" b="9697"/>
          <a:stretch/>
        </p:blipFill>
        <p:spPr>
          <a:xfrm>
            <a:off x="-33857" y="-1"/>
            <a:ext cx="5546736" cy="697757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132815" y="112544"/>
            <a:ext cx="5241043" cy="6685166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2512411" y="1669022"/>
            <a:ext cx="511802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95D3D547-4187-4DDE-B75A-33F2FD9C3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9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4276576F-270C-41D4-857F-EA74F02F390A}"/>
              </a:ext>
            </a:extLst>
          </p:cNvPr>
          <p:cNvGrpSpPr/>
          <p:nvPr/>
        </p:nvGrpSpPr>
        <p:grpSpPr>
          <a:xfrm>
            <a:off x="5926768" y="470995"/>
            <a:ext cx="5972188" cy="6316897"/>
            <a:chOff x="5926768" y="470995"/>
            <a:chExt cx="5972188" cy="6316897"/>
          </a:xfrm>
        </p:grpSpPr>
        <p:sp>
          <p:nvSpPr>
            <p:cNvPr id="4" name="Rectángulo 3"/>
            <p:cNvSpPr/>
            <p:nvPr/>
          </p:nvSpPr>
          <p:spPr>
            <a:xfrm>
              <a:off x="5926768" y="470995"/>
              <a:ext cx="597218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04B28AC-21DE-4AAA-9446-DBCDAAA2E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4005" y="624302"/>
              <a:ext cx="5761219" cy="6163590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CBDA131-8A9F-4242-8F1D-44B51A7DA6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9019" r="26970" b="20000"/>
          <a:stretch/>
        </p:blipFill>
        <p:spPr>
          <a:xfrm>
            <a:off x="104695" y="116112"/>
            <a:ext cx="5715740" cy="652026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21958" y="386912"/>
            <a:ext cx="5565105" cy="6217087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829791" y="1722925"/>
            <a:ext cx="511802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D9080498-23DF-4C19-8F12-A6E7F3AB7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1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708B56F-C306-46F0-98E5-BF322CC26752}"/>
              </a:ext>
            </a:extLst>
          </p:cNvPr>
          <p:cNvGrpSpPr/>
          <p:nvPr/>
        </p:nvGrpSpPr>
        <p:grpSpPr>
          <a:xfrm>
            <a:off x="6334072" y="470995"/>
            <a:ext cx="5434258" cy="5940428"/>
            <a:chOff x="6334072" y="470995"/>
            <a:chExt cx="5434258" cy="5940428"/>
          </a:xfrm>
        </p:grpSpPr>
        <p:sp>
          <p:nvSpPr>
            <p:cNvPr id="4" name="Rectángulo 3"/>
            <p:cNvSpPr/>
            <p:nvPr/>
          </p:nvSpPr>
          <p:spPr>
            <a:xfrm>
              <a:off x="6334072" y="470995"/>
              <a:ext cx="5434258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2B92A6C-771E-4343-B762-0CA8A0EF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2836" y="667824"/>
              <a:ext cx="5328366" cy="5633192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4EB03089-2E29-4476-B5EA-6FCBFE270E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10707" r="26363" b="14346"/>
          <a:stretch/>
        </p:blipFill>
        <p:spPr>
          <a:xfrm>
            <a:off x="8347" y="0"/>
            <a:ext cx="5891787" cy="700571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211017" y="112542"/>
            <a:ext cx="5570806" cy="6611815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2567242" y="1256609"/>
            <a:ext cx="233467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2AE99F77-84D3-4CD3-BB8E-247D146AB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81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416ADD19-8959-461B-A310-C12A4DE32DA6}"/>
              </a:ext>
            </a:extLst>
          </p:cNvPr>
          <p:cNvGrpSpPr/>
          <p:nvPr/>
        </p:nvGrpSpPr>
        <p:grpSpPr>
          <a:xfrm>
            <a:off x="7104185" y="470995"/>
            <a:ext cx="4664145" cy="5940428"/>
            <a:chOff x="7104185" y="470995"/>
            <a:chExt cx="4664145" cy="5940428"/>
          </a:xfrm>
        </p:grpSpPr>
        <p:sp>
          <p:nvSpPr>
            <p:cNvPr id="4" name="Rectángulo 3"/>
            <p:cNvSpPr/>
            <p:nvPr/>
          </p:nvSpPr>
          <p:spPr>
            <a:xfrm>
              <a:off x="7104185" y="470995"/>
              <a:ext cx="4664145" cy="5940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CB6FABB-B4F7-40AB-8315-269FD413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0622" y="623210"/>
              <a:ext cx="4480948" cy="5639289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CF13745-0B87-4502-B891-D82330A3B7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10707" r="26970" b="19192"/>
          <a:stretch/>
        </p:blipFill>
        <p:spPr>
          <a:xfrm>
            <a:off x="-69027" y="-35170"/>
            <a:ext cx="6217781" cy="691528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5B1E2FB-370E-496A-8966-43732B7CEEA4}"/>
              </a:ext>
            </a:extLst>
          </p:cNvPr>
          <p:cNvGrpSpPr/>
          <p:nvPr/>
        </p:nvGrpSpPr>
        <p:grpSpPr>
          <a:xfrm>
            <a:off x="159992" y="132056"/>
            <a:ext cx="5936007" cy="6567681"/>
            <a:chOff x="210146" y="618565"/>
            <a:chExt cx="5258636" cy="6017762"/>
          </a:xfrm>
        </p:grpSpPr>
        <p:sp>
          <p:nvSpPr>
            <p:cNvPr id="3" name="Rectángulo 2"/>
            <p:cNvSpPr/>
            <p:nvPr/>
          </p:nvSpPr>
          <p:spPr>
            <a:xfrm>
              <a:off x="210146" y="618565"/>
              <a:ext cx="5231284" cy="60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237498" y="6345380"/>
              <a:ext cx="5231284" cy="29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42068A-DF85-42BA-B19A-859113FF88DE}"/>
              </a:ext>
            </a:extLst>
          </p:cNvPr>
          <p:cNvCxnSpPr>
            <a:cxnSpLocks/>
          </p:cNvCxnSpPr>
          <p:nvPr/>
        </p:nvCxnSpPr>
        <p:spPr>
          <a:xfrm>
            <a:off x="1378974" y="1322816"/>
            <a:ext cx="471949" cy="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CF856FEE-466B-4FCB-80F7-BC1870259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2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713D3AD-CE89-4F46-88EA-FD1F799CB55F}"/>
              </a:ext>
            </a:extLst>
          </p:cNvPr>
          <p:cNvGrpSpPr/>
          <p:nvPr/>
        </p:nvGrpSpPr>
        <p:grpSpPr>
          <a:xfrm>
            <a:off x="529390" y="3361053"/>
            <a:ext cx="11069051" cy="3426987"/>
            <a:chOff x="529390" y="3361053"/>
            <a:chExt cx="11069051" cy="3426987"/>
          </a:xfrm>
        </p:grpSpPr>
        <p:sp>
          <p:nvSpPr>
            <p:cNvPr id="4" name="Rectángulo 3"/>
            <p:cNvSpPr/>
            <p:nvPr/>
          </p:nvSpPr>
          <p:spPr>
            <a:xfrm>
              <a:off x="529390" y="3361053"/>
              <a:ext cx="11069051" cy="3095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56C44CB-3AAE-4EFC-ADFB-5EA5D3F9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042" y="3422756"/>
              <a:ext cx="10949365" cy="3365284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5B2958CC-8D0D-4717-B800-6AC04B65D7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22917" r="4244" b="27606"/>
          <a:stretch/>
        </p:blipFill>
        <p:spPr>
          <a:xfrm>
            <a:off x="620789" y="-14802"/>
            <a:ext cx="10950422" cy="3375855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660794" y="265924"/>
            <a:ext cx="10809547" cy="2771982"/>
            <a:chOff x="1169385" y="743248"/>
            <a:chExt cx="9915709" cy="2471996"/>
          </a:xfrm>
        </p:grpSpPr>
        <p:sp>
          <p:nvSpPr>
            <p:cNvPr id="3" name="Rectángulo 2"/>
            <p:cNvSpPr/>
            <p:nvPr/>
          </p:nvSpPr>
          <p:spPr>
            <a:xfrm>
              <a:off x="1169385" y="743248"/>
              <a:ext cx="9915709" cy="247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flipV="1">
              <a:off x="1192850" y="2983831"/>
              <a:ext cx="9892244" cy="221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FBC9D5E-1A0E-45C5-B35C-1935EFEAAC0E}"/>
              </a:ext>
            </a:extLst>
          </p:cNvPr>
          <p:cNvCxnSpPr>
            <a:cxnSpLocks/>
          </p:cNvCxnSpPr>
          <p:nvPr/>
        </p:nvCxnSpPr>
        <p:spPr>
          <a:xfrm>
            <a:off x="5222959" y="1363770"/>
            <a:ext cx="330676" cy="7210"/>
          </a:xfrm>
          <a:prstGeom prst="line">
            <a:avLst/>
          </a:prstGeom>
          <a:ln w="38100">
            <a:solidFill>
              <a:srgbClr val="BE52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twitter-notification-sound">
            <a:hlinkClick r:id="" action="ppaction://media"/>
            <a:extLst>
              <a:ext uri="{FF2B5EF4-FFF2-40B4-BE49-F238E27FC236}">
                <a16:creationId xmlns:a16="http://schemas.microsoft.com/office/drawing/2014/main" id="{42C55B12-D149-4315-AC30-2ABA77420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1409" y="278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0</Words>
  <Application>Microsoft Office PowerPoint</Application>
  <PresentationFormat>Panorámica</PresentationFormat>
  <Paragraphs>0</Paragraphs>
  <Slides>32</Slides>
  <Notes>0</Notes>
  <HiddenSlides>0</HiddenSlides>
  <MMClips>31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</dc:creator>
  <dc:description>by CHP</dc:description>
  <cp:lastModifiedBy>Cristina</cp:lastModifiedBy>
  <cp:revision>194</cp:revision>
  <dcterms:created xsi:type="dcterms:W3CDTF">2019-07-27T10:29:58Z</dcterms:created>
  <dcterms:modified xsi:type="dcterms:W3CDTF">2019-12-21T10:50:11Z</dcterms:modified>
</cp:coreProperties>
</file>