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59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Заглавен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лавие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9" name="Подзаглавие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bg-BG" smtClean="0"/>
              <a:t>Щракнете за редакция стил подзагл. обр.</a:t>
            </a:r>
            <a:endParaRPr kumimoji="0" lang="en-US"/>
          </a:p>
        </p:txBody>
      </p:sp>
      <p:sp>
        <p:nvSpPr>
          <p:cNvPr id="28" name="Контейнер за 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17" name="Контейнер за долния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авоъгъл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авоъгъл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 съединение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аво съединение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авоъгъл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Контейнер за номер на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8" name="Контейнер за съдържани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bg-BG"/>
          </a:p>
        </p:txBody>
      </p:sp>
      <p:sp>
        <p:nvSpPr>
          <p:cNvPr id="9" name="Правоъгъл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аво съединение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аво съединение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аво съединение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авоъгъл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аво съединение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9" name="Контейнер за съдържани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1" name="Контейнер за съдържани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3" name="Контейнер за съдържани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12" name="Текстов контейне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4" name="Текстов контейне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6" name="Контейнер за 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8" name="Право съединение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аво съединение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Контейнер за съдържани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21" name="Контейнер за 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3" name="Контейнер за долния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</p:txBody>
      </p:sp>
      <p:sp>
        <p:nvSpPr>
          <p:cNvPr id="10" name="Право съединение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авоъгъл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аво съединение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аво съединение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аво съединение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Контейнер за 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18" name="Контейнер за номер на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21" name="Контейнер за долния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аво съединение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Контейнер за заглавие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bg-BG" smtClean="0"/>
              <a:t>Редакт. стил загл. образец</a:t>
            </a:r>
            <a:endParaRPr kumimoji="0" lang="en-US"/>
          </a:p>
        </p:txBody>
      </p:sp>
      <p:sp>
        <p:nvSpPr>
          <p:cNvPr id="13" name="Текстов контейнер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bg-BG" smtClean="0"/>
              <a:t>Щракнете, за да редактирате стиловете на текста в образеца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14" name="Контейнер за 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E1D5486-D9B4-4910-B0BD-ACFF294E3ACF}" type="datetimeFigureOut">
              <a:rPr lang="bg-BG" smtClean="0"/>
              <a:pPr/>
              <a:t>12.11.2013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bg-BG"/>
          </a:p>
        </p:txBody>
      </p:sp>
      <p:sp>
        <p:nvSpPr>
          <p:cNvPr id="7" name="Право съединение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аво съединение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авоъгъл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аво съединение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Контейнер за номер на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1C2B4A5-A47B-4CA2-806D-D31770BFFD30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La forma hay</a:t>
            </a:r>
            <a:endParaRPr lang="bg-BG" dirty="0"/>
          </a:p>
        </p:txBody>
      </p:sp>
      <p:sp>
        <p:nvSpPr>
          <p:cNvPr id="3" name="Подзаглавие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mochila</a:t>
            </a:r>
            <a:r>
              <a:rPr lang="en-US" dirty="0" smtClean="0"/>
              <a:t> de Amelia :)</a:t>
            </a:r>
          </a:p>
          <a:p>
            <a:endParaRPr lang="en-US" dirty="0" smtClean="0"/>
          </a:p>
          <a:p>
            <a:endParaRPr lang="en-US" dirty="0" smtClean="0"/>
          </a:p>
          <a:p>
            <a:pPr algn="r"/>
            <a:r>
              <a:rPr lang="en-US" sz="1200" dirty="0" smtClean="0"/>
              <a:t>Preparado por Daniela Meza</a:t>
            </a:r>
            <a:endParaRPr lang="bg-BG" sz="1200" dirty="0"/>
          </a:p>
        </p:txBody>
      </p:sp>
    </p:spTree>
    <p:extLst>
      <p:ext uri="{BB962C8B-B14F-4D97-AF65-F5344CB8AC3E}">
        <p14:creationId xmlns:p14="http://schemas.microsoft.com/office/powerpoint/2010/main" xmlns="" val="18505356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ES" smtClean="0"/>
              <a:t> </a:t>
            </a:r>
            <a:r>
              <a:rPr lang="es-ES"/>
              <a:t>¿</a:t>
            </a:r>
            <a:r>
              <a:rPr lang="en-US" smtClean="0"/>
              <a:t>Y qué hay en la mochila de tu compañero/a?</a:t>
            </a:r>
            <a:endParaRPr lang="bg-BG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 la </a:t>
            </a:r>
            <a:r>
              <a:rPr lang="en-US" dirty="0" err="1" smtClean="0"/>
              <a:t>mochila</a:t>
            </a:r>
            <a:r>
              <a:rPr lang="en-US" dirty="0" smtClean="0"/>
              <a:t> de mi </a:t>
            </a:r>
            <a:r>
              <a:rPr lang="en-US" dirty="0" err="1" smtClean="0"/>
              <a:t>compañero</a:t>
            </a:r>
            <a:r>
              <a:rPr lang="en-US" dirty="0" smtClean="0"/>
              <a:t> hay</a:t>
            </a:r>
          </a:p>
          <a:p>
            <a:r>
              <a:rPr lang="en-US" dirty="0" smtClean="0"/>
              <a:t>__________________________________________________________________________________________</a:t>
            </a:r>
          </a:p>
          <a:p>
            <a:r>
              <a:rPr lang="en-US" dirty="0" smtClean="0"/>
              <a:t>__________________________________________________________________________________________</a:t>
            </a:r>
          </a:p>
          <a:p>
            <a:endParaRPr lang="en-US" dirty="0"/>
          </a:p>
          <a:p>
            <a:r>
              <a:rPr lang="en-US" dirty="0" smtClean="0"/>
              <a:t>En mi </a:t>
            </a:r>
            <a:r>
              <a:rPr lang="en-US" dirty="0" err="1" smtClean="0"/>
              <a:t>bolso</a:t>
            </a:r>
            <a:r>
              <a:rPr lang="en-US" dirty="0" smtClean="0"/>
              <a:t> hay ______________________________</a:t>
            </a:r>
          </a:p>
          <a:p>
            <a:r>
              <a:rPr lang="en-US" dirty="0" smtClean="0"/>
              <a:t>__________________________________________________________________________________________</a:t>
            </a:r>
          </a:p>
          <a:p>
            <a:endParaRPr lang="en-US" dirty="0"/>
          </a:p>
          <a:p>
            <a:r>
              <a:rPr lang="es-ES" dirty="0" smtClean="0"/>
              <a:t>¡Enhorabuena</a:t>
            </a:r>
            <a:r>
              <a:rPr lang="en-US" dirty="0" smtClean="0"/>
              <a:t>! </a:t>
            </a:r>
            <a:r>
              <a:rPr lang="en-US" dirty="0" err="1" smtClean="0"/>
              <a:t>Ya</a:t>
            </a:r>
            <a:r>
              <a:rPr lang="en-US" dirty="0" smtClean="0"/>
              <a:t> </a:t>
            </a:r>
            <a:r>
              <a:rPr lang="en-US" dirty="0" err="1" smtClean="0"/>
              <a:t>sabes</a:t>
            </a:r>
            <a:r>
              <a:rPr lang="en-US" dirty="0" smtClean="0"/>
              <a:t> </a:t>
            </a:r>
            <a:r>
              <a:rPr lang="en-US" dirty="0" err="1" smtClean="0"/>
              <a:t>usar</a:t>
            </a:r>
            <a:r>
              <a:rPr lang="en-US" dirty="0" smtClean="0"/>
              <a:t> la forma </a:t>
            </a:r>
            <a:r>
              <a:rPr lang="en-US" dirty="0" smtClean="0"/>
              <a:t>HAY </a:t>
            </a:r>
            <a:r>
              <a:rPr lang="en-US" dirty="0" smtClean="0">
                <a:sym typeface="Wingdings" pitchFamily="2" charset="2"/>
              </a:rPr>
              <a:t>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xmlns="" val="2701514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En la </a:t>
            </a:r>
            <a:r>
              <a:rPr lang="en-US" dirty="0" err="1" smtClean="0"/>
              <a:t>mochila</a:t>
            </a:r>
            <a:r>
              <a:rPr lang="en-US" dirty="0" smtClean="0"/>
              <a:t> de Amelia </a:t>
            </a:r>
            <a:endParaRPr lang="bg-BG" dirty="0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mtClean="0"/>
              <a:t>Amelia es estudiante. En su mochila hay ……..</a:t>
            </a:r>
            <a:endParaRPr lang="bg-BG"/>
          </a:p>
        </p:txBody>
      </p:sp>
      <p:pic>
        <p:nvPicPr>
          <p:cNvPr id="1026" name="Picture 2" descr="C:\Users\Teacher\Desktop\Mochila-01_jpg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19238" y="2276872"/>
            <a:ext cx="6105525" cy="3438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335785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En</a:t>
            </a:r>
            <a:r>
              <a:rPr lang="en-US" smtClean="0"/>
              <a:t> la mochila de amelia </a:t>
            </a:r>
            <a:r>
              <a:rPr lang="en-US" b="1" smtClean="0"/>
              <a:t>hay</a:t>
            </a:r>
            <a:endParaRPr lang="bg-BG" b="1"/>
          </a:p>
        </p:txBody>
      </p:sp>
      <p:pic>
        <p:nvPicPr>
          <p:cNvPr id="2050" name="Picture 2" descr="C:\Users\Teacher\Desktop\lapices3tv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702720" y="1600200"/>
            <a:ext cx="6976559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08254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En</a:t>
            </a:r>
            <a:r>
              <a:rPr lang="en-US" smtClean="0"/>
              <a:t> la mochila de amelia </a:t>
            </a:r>
            <a:r>
              <a:rPr lang="en-US" b="1" smtClean="0"/>
              <a:t>hay</a:t>
            </a:r>
            <a:endParaRPr lang="bg-BG" b="1"/>
          </a:p>
        </p:txBody>
      </p:sp>
      <p:pic>
        <p:nvPicPr>
          <p:cNvPr id="3074" name="Picture 2" descr="C:\Users\Teacher\Desktop\libro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619672" y="2062484"/>
            <a:ext cx="5904656" cy="3958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541424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En</a:t>
            </a:r>
            <a:r>
              <a:rPr lang="en-US" smtClean="0"/>
              <a:t> la mochila de amelia </a:t>
            </a:r>
            <a:r>
              <a:rPr lang="en-US" b="1" smtClean="0"/>
              <a:t>hay</a:t>
            </a:r>
            <a:endParaRPr lang="bg-BG" b="1"/>
          </a:p>
        </p:txBody>
      </p:sp>
      <p:pic>
        <p:nvPicPr>
          <p:cNvPr id="4098" name="Picture 2" descr="C:\Users\Teacher\Desktop\coleccion_cuadernos_de_comunicacion_interactiva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333500" y="2276872"/>
            <a:ext cx="5715000" cy="34619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123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En</a:t>
            </a:r>
            <a:r>
              <a:rPr lang="en-US" smtClean="0"/>
              <a:t> la mochila de amelia </a:t>
            </a:r>
            <a:r>
              <a:rPr lang="en-US" b="1" smtClean="0"/>
              <a:t>hay</a:t>
            </a:r>
            <a:endParaRPr lang="bg-BG" b="1"/>
          </a:p>
        </p:txBody>
      </p:sp>
      <p:pic>
        <p:nvPicPr>
          <p:cNvPr id="5122" name="Picture 2" descr="C:\Users\Teacher\Desktop\boligrafo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08212"/>
            <a:ext cx="3657600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207051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En</a:t>
            </a:r>
            <a:r>
              <a:rPr lang="en-US" smtClean="0"/>
              <a:t> la mochila de amelia </a:t>
            </a:r>
            <a:r>
              <a:rPr lang="en-US" b="1" smtClean="0"/>
              <a:t>hay</a:t>
            </a:r>
            <a:endParaRPr lang="bg-BG" b="1"/>
          </a:p>
        </p:txBody>
      </p:sp>
      <p:pic>
        <p:nvPicPr>
          <p:cNvPr id="6146" name="Picture 2" descr="C:\Users\Teacher\Desktop\telefonos-moviles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809750" y="1655762"/>
            <a:ext cx="4762500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576458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En</a:t>
            </a:r>
            <a:r>
              <a:rPr lang="en-US" smtClean="0"/>
              <a:t> la mochila de amelia </a:t>
            </a:r>
            <a:r>
              <a:rPr lang="en-US" b="1" smtClean="0"/>
              <a:t>hay</a:t>
            </a:r>
            <a:endParaRPr lang="bg-BG" b="1"/>
          </a:p>
        </p:txBody>
      </p:sp>
      <p:pic>
        <p:nvPicPr>
          <p:cNvPr id="7170" name="Picture 2" descr="C:\Users\Teacher\Desktop\gafasol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754187" y="1600200"/>
            <a:ext cx="4873625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91940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smtClean="0"/>
              <a:t>En</a:t>
            </a:r>
            <a:r>
              <a:rPr lang="en-US" smtClean="0"/>
              <a:t> la mochila de amelia </a:t>
            </a:r>
            <a:r>
              <a:rPr lang="en-US" b="1" smtClean="0"/>
              <a:t>hay</a:t>
            </a:r>
            <a:endParaRPr lang="bg-BG" b="1"/>
          </a:p>
        </p:txBody>
      </p:sp>
      <p:pic>
        <p:nvPicPr>
          <p:cNvPr id="8194" name="Picture 2" descr="C:\Users\Teacher\Desktop\8961377-moneda-de-oro-y-monedero-rojo-sobre-fondo-blanco-aislado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41917" y="1600200"/>
            <a:ext cx="6498166" cy="4873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332846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искани">
  <a:themeElements>
    <a:clrScheme name="Изискани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Изискани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зискани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40</TotalTime>
  <Words>105</Words>
  <Application>Microsoft Office PowerPoint</Application>
  <PresentationFormat>On-screen Show (4:3)</PresentationFormat>
  <Paragraphs>23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Изискани</vt:lpstr>
      <vt:lpstr>La forma hay</vt:lpstr>
      <vt:lpstr>En la mochila de Amelia </vt:lpstr>
      <vt:lpstr>En la mochila de amelia hay</vt:lpstr>
      <vt:lpstr>En la mochila de amelia hay</vt:lpstr>
      <vt:lpstr>En la mochila de amelia hay</vt:lpstr>
      <vt:lpstr>En la mochila de amelia hay</vt:lpstr>
      <vt:lpstr>En la mochila de amelia hay</vt:lpstr>
      <vt:lpstr>En la mochila de amelia hay</vt:lpstr>
      <vt:lpstr>En la mochila de amelia hay</vt:lpstr>
      <vt:lpstr> ¿Y qué hay en la mochila de tu compañero/a?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forma hay</dc:title>
  <dc:creator>Teacher</dc:creator>
  <cp:lastModifiedBy>PC</cp:lastModifiedBy>
  <cp:revision>7</cp:revision>
  <dcterms:created xsi:type="dcterms:W3CDTF">2013-10-09T12:14:48Z</dcterms:created>
  <dcterms:modified xsi:type="dcterms:W3CDTF">2013-11-12T08:52:40Z</dcterms:modified>
</cp:coreProperties>
</file>