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3"/>
  </p:normalViewPr>
  <p:slideViewPr>
    <p:cSldViewPr>
      <p:cViewPr varScale="1">
        <p:scale>
          <a:sx n="82" d="100"/>
          <a:sy n="82" d="100"/>
        </p:scale>
        <p:origin x="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Pilar Alemany</cp:lastModifiedBy>
  <cp:revision>1</cp:revision>
  <dcterms:created xsi:type="dcterms:W3CDTF">2021-11-04T09:25:38Z</dcterms:created>
  <dcterms:modified xsi:type="dcterms:W3CDTF">2021-11-04T09:37:21Z</dcterms:modified>
</cp:coreProperties>
</file>