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3" r:id="rId5"/>
    <p:sldId id="262" r:id="rId6"/>
    <p:sldId id="264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E4EC-BEA5-4EA4-BFA0-3F3CA92462D7}" type="datetimeFigureOut">
              <a:rPr lang="es-ES" smtClean="0"/>
              <a:t>06/07/2015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080B-F287-4096-A76F-FA97B209184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96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E4EC-BEA5-4EA4-BFA0-3F3CA92462D7}" type="datetimeFigureOut">
              <a:rPr lang="es-ES" smtClean="0"/>
              <a:t>06/07/2015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080B-F287-4096-A76F-FA97B209184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02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E4EC-BEA5-4EA4-BFA0-3F3CA92462D7}" type="datetimeFigureOut">
              <a:rPr lang="es-ES" smtClean="0"/>
              <a:t>06/07/2015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080B-F287-4096-A76F-FA97B209184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16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E4EC-BEA5-4EA4-BFA0-3F3CA92462D7}" type="datetimeFigureOut">
              <a:rPr lang="es-ES" smtClean="0"/>
              <a:t>06/07/2015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080B-F287-4096-A76F-FA97B209184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31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E4EC-BEA5-4EA4-BFA0-3F3CA92462D7}" type="datetimeFigureOut">
              <a:rPr lang="es-ES" smtClean="0"/>
              <a:t>06/07/2015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080B-F287-4096-A76F-FA97B209184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54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E4EC-BEA5-4EA4-BFA0-3F3CA92462D7}" type="datetimeFigureOut">
              <a:rPr lang="es-ES" smtClean="0"/>
              <a:t>06/07/2015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080B-F287-4096-A76F-FA97B209184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04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E4EC-BEA5-4EA4-BFA0-3F3CA92462D7}" type="datetimeFigureOut">
              <a:rPr lang="es-ES" smtClean="0"/>
              <a:t>06/07/2015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080B-F287-4096-A76F-FA97B209184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38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E4EC-BEA5-4EA4-BFA0-3F3CA92462D7}" type="datetimeFigureOut">
              <a:rPr lang="es-ES" smtClean="0"/>
              <a:t>06/07/2015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080B-F287-4096-A76F-FA97B209184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98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E4EC-BEA5-4EA4-BFA0-3F3CA92462D7}" type="datetimeFigureOut">
              <a:rPr lang="es-ES" smtClean="0"/>
              <a:t>06/07/2015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080B-F287-4096-A76F-FA97B209184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71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E4EC-BEA5-4EA4-BFA0-3F3CA92462D7}" type="datetimeFigureOut">
              <a:rPr lang="es-ES" smtClean="0"/>
              <a:t>06/07/2015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080B-F287-4096-A76F-FA97B209184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96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E4EC-BEA5-4EA4-BFA0-3F3CA92462D7}" type="datetimeFigureOut">
              <a:rPr lang="es-ES" smtClean="0"/>
              <a:t>06/07/2015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080B-F287-4096-A76F-FA97B209184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996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9E4EC-BEA5-4EA4-BFA0-3F3CA92462D7}" type="datetimeFigureOut">
              <a:rPr lang="es-ES" smtClean="0"/>
              <a:t>06/07/2015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0080B-F287-4096-A76F-FA97B209184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96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3.bp.blogspot.com/-d7ipaE9Dq4I/TbZNl09Q97I/AAAAAAAAAgU/HYgQGnpWYmk/s1600/lahabana1fq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444787"/>
            <a:ext cx="7074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Hoy vamos a dar un paseo por La Habana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1596" y="444787"/>
            <a:ext cx="314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¿A dónde vamos?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7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Coppelia Heladeria, Havana, Cu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53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03964" y="5943600"/>
            <a:ext cx="480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 comer helado en…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16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0ZYU6rGl0K4/TbZK9DAVnBI/AAAAAAAAAgM/woLr2VkA2RM/s1600/copel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ublicdomainpictures.net/pictures/10000/nahled/1-1260890854p0PO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3"/>
          <a:stretch/>
        </p:blipFill>
        <p:spPr bwMode="auto">
          <a:xfrm flipH="1">
            <a:off x="5410200" y="2953644"/>
            <a:ext cx="4051156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215940" y="2667288"/>
            <a:ext cx="1939930" cy="612648"/>
          </a:xfrm>
          <a:prstGeom prst="wedgeRoundRectCallout">
            <a:avLst>
              <a:gd name="adj1" fmla="val 49524"/>
              <a:gd name="adj2" fmla="val 200446"/>
              <a:gd name="adj3" fmla="val 16667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Comic Sans MS" pitchFamily="66" charset="0"/>
              </a:rPr>
              <a:t>¿Entramos?</a:t>
            </a:r>
          </a:p>
        </p:txBody>
      </p:sp>
    </p:spTree>
    <p:extLst>
      <p:ext uri="{BB962C8B-B14F-4D97-AF65-F5344CB8AC3E}">
        <p14:creationId xmlns:p14="http://schemas.microsoft.com/office/powerpoint/2010/main" val="38282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8" y="895"/>
            <a:ext cx="9150337" cy="6858000"/>
          </a:xfrm>
          <a:prstGeom prst="rect">
            <a:avLst/>
          </a:prstGeom>
        </p:spPr>
      </p:pic>
      <p:pic>
        <p:nvPicPr>
          <p:cNvPr id="3" name="Picture 10" descr="http://www.publicdomainpictures.net/pictures/10000/nahled/1-1260890854p0PO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3"/>
          <a:stretch/>
        </p:blipFill>
        <p:spPr bwMode="auto">
          <a:xfrm flipH="1">
            <a:off x="5410200" y="2953644"/>
            <a:ext cx="4051156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962400" y="5715000"/>
            <a:ext cx="2556460" cy="917736"/>
          </a:xfrm>
          <a:prstGeom prst="wedgeRoundRectCallout">
            <a:avLst>
              <a:gd name="adj1" fmla="val 81144"/>
              <a:gd name="adj2" fmla="val -18149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Esta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es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 la 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cancha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 principal</a:t>
            </a:r>
            <a:endParaRPr lang="es-ES" sz="24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60" y="0"/>
            <a:ext cx="4598640" cy="3448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" b="1628"/>
          <a:stretch/>
        </p:blipFill>
        <p:spPr>
          <a:xfrm>
            <a:off x="0" y="0"/>
            <a:ext cx="4545360" cy="6858000"/>
          </a:xfrm>
          <a:prstGeom prst="rect">
            <a:avLst/>
          </a:prstGeom>
        </p:spPr>
      </p:pic>
      <p:pic>
        <p:nvPicPr>
          <p:cNvPr id="1026" name="Picture 2" descr="http://www.havanatimes.org/sp/wp-content/uploads/2013/08/coppelia-cancha-vac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60" y="3448980"/>
            <a:ext cx="4598640" cy="34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0" descr="http://www.publicdomainpictures.net/pictures/10000/nahled/1-1260890854p0PO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3"/>
          <a:stretch/>
        </p:blipFill>
        <p:spPr bwMode="auto">
          <a:xfrm>
            <a:off x="-13855" y="2952749"/>
            <a:ext cx="4051156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 flipH="1">
            <a:off x="2860814" y="4648200"/>
            <a:ext cx="2244585" cy="917736"/>
          </a:xfrm>
          <a:prstGeom prst="wedgeRoundRectCallout">
            <a:avLst>
              <a:gd name="adj1" fmla="val 83719"/>
              <a:gd name="adj2" fmla="val -74309"/>
              <a:gd name="adj3" fmla="val 16667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Hay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tambi</a:t>
            </a:r>
            <a:r>
              <a:rPr lang="es-ES" sz="2400" dirty="0" err="1" smtClean="0">
                <a:solidFill>
                  <a:srgbClr val="FFFF00"/>
                </a:solidFill>
                <a:latin typeface="Comic Sans MS" pitchFamily="66" charset="0"/>
              </a:rPr>
              <a:t>én</a:t>
            </a:r>
            <a:r>
              <a:rPr lang="es-ES" sz="2400" dirty="0" smtClean="0">
                <a:solidFill>
                  <a:srgbClr val="FFFF00"/>
                </a:solidFill>
                <a:latin typeface="Comic Sans MS" pitchFamily="66" charset="0"/>
              </a:rPr>
              <a:t> terrazas.</a:t>
            </a:r>
          </a:p>
        </p:txBody>
      </p:sp>
    </p:spTree>
    <p:extLst>
      <p:ext uri="{BB962C8B-B14F-4D97-AF65-F5344CB8AC3E}">
        <p14:creationId xmlns:p14="http://schemas.microsoft.com/office/powerpoint/2010/main" val="4067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1.staticflickr.com/3/2661/3837592245_4f21406a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www.publicdomainpictures.net/pictures/10000/nahled/1-1260890854p0PO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3"/>
          <a:stretch/>
        </p:blipFill>
        <p:spPr bwMode="auto">
          <a:xfrm flipH="1">
            <a:off x="5410200" y="2953644"/>
            <a:ext cx="4051156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257800" y="1905000"/>
            <a:ext cx="2177978" cy="612936"/>
          </a:xfrm>
          <a:prstGeom prst="wedgeRoundRectCallout">
            <a:avLst>
              <a:gd name="adj1" fmla="val 51879"/>
              <a:gd name="adj2" fmla="val 1189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¿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Compramos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es-ES" sz="24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Picture 10" descr="http://www.publicdomainpictures.net/pictures/10000/nahled/1-1260890854p0PO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3"/>
          <a:stretch/>
        </p:blipFill>
        <p:spPr bwMode="auto">
          <a:xfrm>
            <a:off x="-192675" y="3810000"/>
            <a:ext cx="316187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738746" y="5943600"/>
            <a:ext cx="2147454" cy="706582"/>
          </a:xfrm>
          <a:prstGeom prst="wedgeRoundRectCallout">
            <a:avLst>
              <a:gd name="adj1" fmla="val -61795"/>
              <a:gd name="adj2" fmla="val -18072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Comic Sans MS" pitchFamily="66" charset="0"/>
              </a:rPr>
              <a:t>¡Miren, cuántos sabores!, </a:t>
            </a:r>
          </a:p>
        </p:txBody>
      </p:sp>
    </p:spTree>
    <p:extLst>
      <p:ext uri="{BB962C8B-B14F-4D97-AF65-F5344CB8AC3E}">
        <p14:creationId xmlns:p14="http://schemas.microsoft.com/office/powerpoint/2010/main" val="37734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_sChEUg0FoFw/TTeGt3tlU8I/AAAAAAAABA0/oawtoKL4Cyc/s1600/habana2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698673" y="2590800"/>
            <a:ext cx="1863730" cy="612648"/>
          </a:xfrm>
          <a:prstGeom prst="wedgeRoundRectCallout">
            <a:avLst>
              <a:gd name="adj1" fmla="val 68092"/>
              <a:gd name="adj2" fmla="val 46669"/>
              <a:gd name="adj3" fmla="val 1666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Comic Sans MS" pitchFamily="66" charset="0"/>
              </a:rPr>
              <a:t>Aquí tiene.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830782" y="4537364"/>
            <a:ext cx="2008909" cy="457200"/>
          </a:xfrm>
          <a:prstGeom prst="wedgeRoundRectCallout">
            <a:avLst>
              <a:gd name="adj1" fmla="val -63509"/>
              <a:gd name="adj2" fmla="val -21612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¿Cuánto es?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962399" y="762000"/>
            <a:ext cx="2285999" cy="1524000"/>
          </a:xfrm>
          <a:prstGeom prst="wedgeRoundRectCallout">
            <a:avLst>
              <a:gd name="adj1" fmla="val -76321"/>
              <a:gd name="adj2" fmla="val 8811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¡Hola!, quiero un helado de fresa, por favor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010400" y="1066800"/>
            <a:ext cx="1558930" cy="612648"/>
          </a:xfrm>
          <a:prstGeom prst="wedgeRoundRectCallout">
            <a:avLst>
              <a:gd name="adj1" fmla="val 53968"/>
              <a:gd name="adj2" fmla="val 198184"/>
              <a:gd name="adj3" fmla="val 1666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Comic Sans MS" pitchFamily="66" charset="0"/>
              </a:rPr>
              <a:t>¡Hola!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162799" y="3657600"/>
            <a:ext cx="1434239" cy="612648"/>
          </a:xfrm>
          <a:prstGeom prst="wedgeRoundRectCallout">
            <a:avLst>
              <a:gd name="adj1" fmla="val 68092"/>
              <a:gd name="adj2" fmla="val -102585"/>
              <a:gd name="adj3" fmla="val 1666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Comic Sans MS" pitchFamily="66" charset="0"/>
              </a:rPr>
              <a:t>3 euros.</a:t>
            </a:r>
          </a:p>
        </p:txBody>
      </p:sp>
    </p:spTree>
    <p:extLst>
      <p:ext uri="{BB962C8B-B14F-4D97-AF65-F5344CB8AC3E}">
        <p14:creationId xmlns:p14="http://schemas.microsoft.com/office/powerpoint/2010/main" val="570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66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albi home</dc:creator>
  <cp:lastModifiedBy>albi home</cp:lastModifiedBy>
  <cp:revision>17</cp:revision>
  <dcterms:created xsi:type="dcterms:W3CDTF">2014-06-07T11:55:07Z</dcterms:created>
  <dcterms:modified xsi:type="dcterms:W3CDTF">2015-07-06T11:46:29Z</dcterms:modified>
</cp:coreProperties>
</file>