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781AB-457E-4930-A999-31E72F32874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DE4E7-913A-427B-AC16-5369DCFFD3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51-D96C-401C-B6E7-13582D17F4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1EE8E-5757-497B-97E1-47806488F1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D55A-6988-4EFA-8235-8BEFF0A24D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DAE9A-C5F3-4C2E-9369-1DF7686DD5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6D5AD-6AF0-4998-A79F-37155C0E8D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76FC1-08B1-40FF-805B-44FD7CEF8D7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BF575-DE91-4533-AEFC-2FA3D6909F1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18FE0-AEE6-4936-8313-1462DFB93C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9C449-D65A-4971-9F27-169C37F3B8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3357E41-AB2F-4860-B974-199D19AD8A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ubo ver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88913"/>
            <a:ext cx="1925637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 descr="cubo amaril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188913"/>
            <a:ext cx="17780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cubo azu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333375"/>
            <a:ext cx="2894012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AutoShape 9"/>
          <p:cNvSpPr>
            <a:spLocks noChangeArrowheads="1"/>
          </p:cNvSpPr>
          <p:nvPr/>
        </p:nvSpPr>
        <p:spPr bwMode="auto">
          <a:xfrm>
            <a:off x="6156325" y="2492375"/>
            <a:ext cx="2808288" cy="4365625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4" name="AutoShape 9"/>
          <p:cNvSpPr>
            <a:spLocks noChangeArrowheads="1"/>
          </p:cNvSpPr>
          <p:nvPr/>
        </p:nvSpPr>
        <p:spPr bwMode="auto">
          <a:xfrm>
            <a:off x="3203575" y="2492375"/>
            <a:ext cx="2808288" cy="4365625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5" name="AutoShape 9"/>
          <p:cNvSpPr>
            <a:spLocks noChangeArrowheads="1"/>
          </p:cNvSpPr>
          <p:nvPr/>
        </p:nvSpPr>
        <p:spPr bwMode="auto">
          <a:xfrm>
            <a:off x="250825" y="2420938"/>
            <a:ext cx="2808288" cy="4437062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2780928"/>
            <a:ext cx="856708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5" y="2636912"/>
            <a:ext cx="848443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2780928"/>
            <a:ext cx="850578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03648" y="2636912"/>
            <a:ext cx="850251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2636912"/>
            <a:ext cx="85239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636912"/>
            <a:ext cx="852062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04048" y="2780928"/>
            <a:ext cx="85421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75856" y="3645024"/>
            <a:ext cx="852062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536" y="3501008"/>
            <a:ext cx="84993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72200" y="3429000"/>
            <a:ext cx="84993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04048" y="3645024"/>
            <a:ext cx="85273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68344" y="5013176"/>
            <a:ext cx="84845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39952" y="3645024"/>
            <a:ext cx="84845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372200" y="4221088"/>
            <a:ext cx="85320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68344" y="3429000"/>
            <a:ext cx="846951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372200" y="5013176"/>
            <a:ext cx="85421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372200" y="5805264"/>
            <a:ext cx="852391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275856" y="4509120"/>
            <a:ext cx="85455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668344" y="4221088"/>
            <a:ext cx="854551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139952" y="4509120"/>
            <a:ext cx="85025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5004048" y="4509120"/>
            <a:ext cx="858530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3275856" y="5373216"/>
            <a:ext cx="852062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4139952" y="5373216"/>
            <a:ext cx="844511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5004048" y="5373216"/>
            <a:ext cx="852062" cy="72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</dc:creator>
  <cp:lastModifiedBy>CHC</cp:lastModifiedBy>
  <cp:revision>37</cp:revision>
  <dcterms:created xsi:type="dcterms:W3CDTF">2013-11-24T12:56:32Z</dcterms:created>
  <dcterms:modified xsi:type="dcterms:W3CDTF">2016-10-21T10:13:59Z</dcterms:modified>
</cp:coreProperties>
</file>