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1" r:id="rId2"/>
    <p:sldId id="256" r:id="rId3"/>
    <p:sldId id="257" r:id="rId4"/>
    <p:sldId id="258" r:id="rId5"/>
    <p:sldId id="270" r:id="rId6"/>
    <p:sldId id="259" r:id="rId7"/>
    <p:sldId id="260" r:id="rId8"/>
    <p:sldId id="263" r:id="rId9"/>
    <p:sldId id="262" r:id="rId10"/>
    <p:sldId id="272" r:id="rId11"/>
    <p:sldId id="265" r:id="rId12"/>
    <p:sldId id="266" r:id="rId13"/>
    <p:sldId id="267" r:id="rId14"/>
    <p:sldId id="268" r:id="rId15"/>
    <p:sldId id="264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6" autoAdjust="0"/>
    <p:restoredTop sz="94660"/>
  </p:normalViewPr>
  <p:slideViewPr>
    <p:cSldViewPr snapToGrid="0">
      <p:cViewPr varScale="1">
        <p:scale>
          <a:sx n="88" d="100"/>
          <a:sy n="88" d="100"/>
        </p:scale>
        <p:origin x="40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89213" y="2325189"/>
            <a:ext cx="8915399" cy="1471748"/>
          </a:xfrm>
        </p:spPr>
        <p:txBody>
          <a:bodyPr>
            <a:normAutofit/>
          </a:bodyPr>
          <a:lstStyle/>
          <a:p>
            <a:r>
              <a:rPr lang="es-ES" dirty="0" smtClean="0"/>
              <a:t>  </a:t>
            </a:r>
            <a:r>
              <a:rPr lang="es-ES" b="1" dirty="0" smtClean="0"/>
              <a:t>El uso del imperfecto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30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r>
              <a:rPr lang="es-ES" dirty="0" smtClean="0"/>
              <a:t>            Sal</a:t>
            </a:r>
            <a:r>
              <a:rPr lang="es-ES" b="1" dirty="0" smtClean="0"/>
              <a:t>ía</a:t>
            </a:r>
            <a:r>
              <a:rPr lang="es-ES" dirty="0" smtClean="0"/>
              <a:t> con mis amigos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4617" y="1924594"/>
            <a:ext cx="4598126" cy="410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57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           Le</a:t>
            </a:r>
            <a:r>
              <a:rPr lang="es-ES" b="1" dirty="0" smtClean="0"/>
              <a:t>ía</a:t>
            </a:r>
            <a:r>
              <a:rPr lang="es-ES" dirty="0" smtClean="0"/>
              <a:t> cuentos para niños            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47064" y="1968137"/>
            <a:ext cx="2508068" cy="411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7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329">
        <p14:flash/>
      </p:transition>
    </mc:Choice>
    <mc:Fallback xmlns="">
      <p:transition spd="slow" advTm="432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          Mont</a:t>
            </a:r>
            <a:r>
              <a:rPr lang="es-ES" b="1" dirty="0" smtClean="0"/>
              <a:t>aba</a:t>
            </a:r>
            <a:r>
              <a:rPr lang="es-ES" dirty="0" smtClean="0"/>
              <a:t> en bicicleta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55176" y="1889761"/>
            <a:ext cx="3065417" cy="434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22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334">
        <p:split orient="vert"/>
      </p:transition>
    </mc:Choice>
    <mc:Fallback xmlns="">
      <p:transition spd="slow" advTm="333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                     Estudi</a:t>
            </a:r>
            <a:r>
              <a:rPr lang="es-ES" b="1" dirty="0" smtClean="0"/>
              <a:t>aba</a:t>
            </a:r>
            <a:endParaRPr lang="ru-RU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4730" y="1654628"/>
            <a:ext cx="412576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40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552">
        <p14:flash/>
      </p:transition>
    </mc:Choice>
    <mc:Fallback xmlns="">
      <p:transition spd="slow" advTm="355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1133856"/>
            <a:ext cx="8911687" cy="66011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                    </a:t>
            </a:r>
            <a:r>
              <a:rPr lang="ru-RU" dirty="0" smtClean="0"/>
              <a:t>  </a:t>
            </a:r>
            <a:r>
              <a:rPr lang="es-ES" b="1" dirty="0" smtClean="0"/>
              <a:t>Cuando era pequeño</a:t>
            </a:r>
            <a:r>
              <a:rPr lang="es-ES" dirty="0" smtClean="0"/>
              <a:t>                            </a:t>
            </a:r>
            <a:r>
              <a:rPr lang="ru-RU" b="1" dirty="0"/>
              <a:t/>
            </a:r>
            <a:br>
              <a:rPr lang="ru-RU" b="1" dirty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> </a:t>
            </a:r>
            <a:r>
              <a:rPr lang="es-ES" dirty="0" smtClean="0"/>
              <a:t>                           </a:t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1994263"/>
            <a:ext cx="8987092" cy="3560231"/>
          </a:xfrm>
        </p:spPr>
        <p:txBody>
          <a:bodyPr>
            <a:noAutofit/>
          </a:bodyPr>
          <a:lstStyle/>
          <a:p>
            <a:r>
              <a:rPr lang="es-ES" sz="2400" dirty="0" smtClean="0"/>
              <a:t>Cuando </a:t>
            </a:r>
            <a:r>
              <a:rPr lang="es-ES" sz="2400" b="1" dirty="0" smtClean="0"/>
              <a:t>era</a:t>
            </a:r>
            <a:r>
              <a:rPr lang="es-ES" sz="2400" dirty="0" smtClean="0"/>
              <a:t>  pequeñ</a:t>
            </a:r>
            <a:r>
              <a:rPr lang="es-ES" sz="2400" dirty="0"/>
              <a:t>o</a:t>
            </a:r>
            <a:r>
              <a:rPr lang="es-ES" sz="2400" dirty="0" smtClean="0"/>
              <a:t> me gustaba hacer muchas cosas, jug</a:t>
            </a:r>
            <a:r>
              <a:rPr lang="es-ES" sz="2400" b="1" dirty="0" smtClean="0"/>
              <a:t>aba</a:t>
            </a:r>
            <a:r>
              <a:rPr lang="es-ES" sz="2400" dirty="0" smtClean="0"/>
              <a:t> al fútbol, mont</a:t>
            </a:r>
            <a:r>
              <a:rPr lang="es-ES" sz="2400" b="1" dirty="0" smtClean="0"/>
              <a:t>aba</a:t>
            </a:r>
            <a:r>
              <a:rPr lang="es-ES" sz="2400" dirty="0" smtClean="0"/>
              <a:t> en patinetes, en bicicleta, en trineo, patin</a:t>
            </a:r>
            <a:r>
              <a:rPr lang="es-ES" sz="2400" b="1" dirty="0" smtClean="0"/>
              <a:t>aba</a:t>
            </a:r>
            <a:r>
              <a:rPr lang="es-ES" sz="2400" dirty="0" smtClean="0"/>
              <a:t> con mis amigos en la calle, le</a:t>
            </a:r>
            <a:r>
              <a:rPr lang="es-ES" sz="2400" b="1" dirty="0" smtClean="0"/>
              <a:t>ía</a:t>
            </a:r>
            <a:r>
              <a:rPr lang="es-ES" sz="2400" dirty="0" smtClean="0"/>
              <a:t> cuentos para niños, corr</a:t>
            </a:r>
            <a:r>
              <a:rPr lang="es-ES" sz="2400" b="1" dirty="0" smtClean="0"/>
              <a:t>ía</a:t>
            </a:r>
            <a:r>
              <a:rPr lang="es-ES" sz="2400" dirty="0" smtClean="0"/>
              <a:t> en el parque; a veces me ca</a:t>
            </a:r>
            <a:r>
              <a:rPr lang="es-ES" sz="2400" b="1" dirty="0" smtClean="0"/>
              <a:t>ía</a:t>
            </a:r>
            <a:r>
              <a:rPr lang="es-ES" sz="2400" dirty="0" smtClean="0"/>
              <a:t> pero me levant</a:t>
            </a:r>
            <a:r>
              <a:rPr lang="es-ES" sz="2400" b="1" dirty="0" smtClean="0"/>
              <a:t>aba</a:t>
            </a:r>
            <a:r>
              <a:rPr lang="es-ES" sz="2400" dirty="0" smtClean="0"/>
              <a:t> rápido.</a:t>
            </a:r>
          </a:p>
          <a:p>
            <a:r>
              <a:rPr lang="es-ES" sz="2400" dirty="0" smtClean="0"/>
              <a:t>Mi rutina no </a:t>
            </a:r>
            <a:r>
              <a:rPr lang="es-ES" sz="2400" b="1" dirty="0" smtClean="0"/>
              <a:t>era</a:t>
            </a:r>
            <a:r>
              <a:rPr lang="es-ES" sz="2400" dirty="0" smtClean="0"/>
              <a:t> como ahora, no </a:t>
            </a:r>
            <a:r>
              <a:rPr lang="es-ES" sz="2400" b="1" dirty="0" smtClean="0"/>
              <a:t>iba</a:t>
            </a:r>
            <a:r>
              <a:rPr lang="es-ES" sz="2400" dirty="0" smtClean="0"/>
              <a:t> a la escuela; </a:t>
            </a:r>
            <a:r>
              <a:rPr lang="es-ES" sz="2400" b="1" dirty="0" smtClean="0"/>
              <a:t>iba</a:t>
            </a:r>
            <a:r>
              <a:rPr lang="es-ES" sz="2400" dirty="0" smtClean="0"/>
              <a:t> al jardín de niños. Todo </a:t>
            </a:r>
            <a:r>
              <a:rPr lang="es-ES" sz="2400" b="1" dirty="0" smtClean="0"/>
              <a:t>era</a:t>
            </a:r>
            <a:r>
              <a:rPr lang="es-ES" sz="2400" dirty="0" smtClean="0"/>
              <a:t> distinto, claro pens</a:t>
            </a:r>
            <a:r>
              <a:rPr lang="es-ES" sz="2400" b="1" dirty="0" smtClean="0"/>
              <a:t>aba</a:t>
            </a:r>
            <a:r>
              <a:rPr lang="es-ES" sz="2400" dirty="0" smtClean="0"/>
              <a:t> distinto. Ahora casi todo ha cambiado y me parece que seguirá cambiando para mejor. Todo depende</a:t>
            </a:r>
            <a:r>
              <a:rPr lang="ru-RU" sz="2400" dirty="0" smtClean="0"/>
              <a:t> </a:t>
            </a:r>
            <a:r>
              <a:rPr lang="es-ES" sz="2400" dirty="0" smtClean="0"/>
              <a:t>de nosotros.</a:t>
            </a:r>
          </a:p>
          <a:p>
            <a:endParaRPr lang="ru-RU" sz="2400" dirty="0"/>
          </a:p>
        </p:txBody>
      </p:sp>
      <p:pic>
        <p:nvPicPr>
          <p:cNvPr id="4" name="улица Латышских Стрелков 9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52683" y="55775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205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r>
              <a:rPr lang="es-ES" dirty="0"/>
              <a:t>A</a:t>
            </a:r>
            <a:r>
              <a:rPr lang="es-ES" dirty="0" smtClean="0"/>
              <a:t>quí tienes un ejemplo del uso del</a:t>
            </a:r>
            <a:br>
              <a:rPr lang="es-ES" dirty="0" smtClean="0"/>
            </a:br>
            <a:r>
              <a:rPr lang="es-ES" dirty="0"/>
              <a:t> </a:t>
            </a:r>
            <a:r>
              <a:rPr lang="es-ES" dirty="0" smtClean="0"/>
              <a:t>                    imperfecto</a:t>
            </a:r>
            <a:endParaRPr lang="ru-RU" dirty="0"/>
          </a:p>
        </p:txBody>
      </p:sp>
      <p:pic>
        <p:nvPicPr>
          <p:cNvPr id="4" name="cuand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4422" y="2133599"/>
            <a:ext cx="6940731" cy="3962401"/>
          </a:xfrm>
        </p:spPr>
      </p:pic>
    </p:spTree>
    <p:extLst>
      <p:ext uri="{BB962C8B-B14F-4D97-AF65-F5344CB8AC3E}">
        <p14:creationId xmlns:p14="http://schemas.microsoft.com/office/powerpoint/2010/main" val="2682960518"/>
      </p:ext>
    </p:extLst>
  </p:cSld>
  <p:clrMapOvr>
    <a:masterClrMapping/>
  </p:clrMapOvr>
  <p:transition spd="slow" advTm="26877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7496" objId="4"/>
        <p14:pauseEvt time="259329" objId="4"/>
        <p14:seekEvt time="259329" objId="4" seek="251286"/>
        <p14:resumeEvt time="259542" objId="4"/>
        <p14:pauseEvt time="262847" objId="4"/>
        <p14:seekEvt time="262847" objId="4" seek="254497"/>
        <p14:resumeEvt time="263060" objId="4"/>
        <p14:pauseEvt time="265994" objId="4"/>
        <p14:stopEvt time="268770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89213" y="1942012"/>
            <a:ext cx="8915399" cy="2046513"/>
          </a:xfrm>
        </p:spPr>
        <p:txBody>
          <a:bodyPr/>
          <a:lstStyle/>
          <a:p>
            <a:r>
              <a:rPr lang="es-ES" b="1" dirty="0" smtClean="0"/>
              <a:t>  ¿Para qué usamos</a:t>
            </a:r>
            <a:br>
              <a:rPr lang="es-ES" b="1" dirty="0" smtClean="0"/>
            </a:br>
            <a:r>
              <a:rPr lang="es-ES" b="1" dirty="0"/>
              <a:t> </a:t>
            </a:r>
            <a:r>
              <a:rPr lang="es-ES" b="1" dirty="0" smtClean="0"/>
              <a:t>     el imperfecto?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554114"/>
      </p:ext>
    </p:extLst>
  </p:cSld>
  <p:clrMapOvr>
    <a:masterClrMapping/>
  </p:clrMapOvr>
  <p:transition spd="slow" advTm="9488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6481" y="624110"/>
            <a:ext cx="9188132" cy="1280890"/>
          </a:xfrm>
        </p:spPr>
        <p:txBody>
          <a:bodyPr/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Para contar sobre cuando éramos niños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1870" y="2037806"/>
            <a:ext cx="8586394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89526"/>
      </p:ext>
    </p:extLst>
  </p:cSld>
  <p:clrMapOvr>
    <a:masterClrMapping/>
  </p:clrMapOvr>
  <p:transition spd="slow" advTm="6890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53143"/>
            <a:ext cx="8911687" cy="1251856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                     </a:t>
            </a:r>
            <a:r>
              <a:rPr lang="es-ES" b="1" dirty="0" smtClean="0"/>
              <a:t>Por ejemplo</a:t>
            </a:r>
            <a:r>
              <a:rPr lang="en-US" dirty="0" smtClean="0"/>
              <a:t>: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  Cuando era pequeño mont</a:t>
            </a:r>
            <a:r>
              <a:rPr lang="es-ES" b="1" dirty="0" smtClean="0"/>
              <a:t>aba</a:t>
            </a:r>
            <a:r>
              <a:rPr lang="es-ES" dirty="0" smtClean="0"/>
              <a:t> en trineo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84320" y="1924594"/>
            <a:ext cx="4389120" cy="460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81520"/>
      </p:ext>
    </p:extLst>
  </p:cSld>
  <p:clrMapOvr>
    <a:masterClrMapping/>
  </p:clrMapOvr>
  <p:transition spd="med" advTm="10212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                   </a:t>
            </a:r>
            <a:br>
              <a:rPr lang="es-ES" dirty="0" smtClean="0"/>
            </a:br>
            <a:r>
              <a:rPr lang="es-ES" dirty="0" smtClean="0"/>
              <a:t>                      Corr</a:t>
            </a:r>
            <a:r>
              <a:rPr lang="es-ES" b="1" dirty="0" smtClean="0"/>
              <a:t>ía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53418" y="1959428"/>
            <a:ext cx="3705938" cy="431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78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            Patin</a:t>
            </a:r>
            <a:r>
              <a:rPr lang="es-ES" b="1" dirty="0" smtClean="0"/>
              <a:t>aba</a:t>
            </a:r>
            <a:r>
              <a:rPr lang="es-ES" dirty="0" smtClean="0"/>
              <a:t> en la calle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484914" y="1471749"/>
            <a:ext cx="4206239" cy="5085805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28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298">
        <p14:flash/>
      </p:transition>
    </mc:Choice>
    <mc:Fallback xmlns="">
      <p:transition spd="slow" advTm="42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               Jug</a:t>
            </a:r>
            <a:r>
              <a:rPr lang="es-ES" b="1" dirty="0" smtClean="0"/>
              <a:t>aba</a:t>
            </a:r>
            <a:r>
              <a:rPr lang="es-ES" dirty="0" smtClean="0"/>
              <a:t> al fútbol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6799" y="1654629"/>
            <a:ext cx="3222172" cy="491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4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107">
        <p14:flash/>
      </p:transition>
    </mc:Choice>
    <mc:Fallback xmlns="">
      <p:transition spd="slow" advTm="51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                 Com</a:t>
            </a:r>
            <a:r>
              <a:rPr lang="es-ES" b="1" dirty="0" smtClean="0"/>
              <a:t>ía</a:t>
            </a:r>
            <a:r>
              <a:rPr lang="es-ES" dirty="0" smtClean="0"/>
              <a:t> Helados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17608" y="1846217"/>
            <a:ext cx="2524312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56896"/>
      </p:ext>
    </p:extLst>
  </p:cSld>
  <p:clrMapOvr>
    <a:masterClrMapping/>
  </p:clrMapOvr>
  <p:transition spd="slow" advTm="6174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6" y="1036320"/>
            <a:ext cx="8911098" cy="923108"/>
          </a:xfrm>
        </p:spPr>
        <p:txBody>
          <a:bodyPr/>
          <a:lstStyle/>
          <a:p>
            <a:r>
              <a:rPr lang="en-US" dirty="0" smtClean="0"/>
              <a:t>          </a:t>
            </a:r>
            <a:r>
              <a:rPr lang="en-US" dirty="0" err="1" smtClean="0"/>
              <a:t>Mont</a:t>
            </a:r>
            <a:r>
              <a:rPr lang="en-US" b="1" dirty="0" err="1" smtClean="0"/>
              <a:t>aba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patinetes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9714" y="2090056"/>
            <a:ext cx="3426010" cy="415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0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513">
        <p14:flash/>
      </p:transition>
    </mc:Choice>
    <mc:Fallback xmlns="">
      <p:transition spd="slow" advTm="55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1084</TotalTime>
  <Words>155</Words>
  <Application>Microsoft Office PowerPoint</Application>
  <PresentationFormat>Широкоэкранный</PresentationFormat>
  <Paragraphs>17</Paragraphs>
  <Slides>15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Century Gothic</vt:lpstr>
      <vt:lpstr>Wingdings 3</vt:lpstr>
      <vt:lpstr>Легкий дым</vt:lpstr>
      <vt:lpstr>  El uso del imperfecto</vt:lpstr>
      <vt:lpstr>  ¿Para qué usamos       el imperfecto?</vt:lpstr>
      <vt:lpstr> Para contar sobre cuando éramos niños</vt:lpstr>
      <vt:lpstr>                     Por ejemplo:   Cuando era pequeño montaba en trineo</vt:lpstr>
      <vt:lpstr>                                          Corría</vt:lpstr>
      <vt:lpstr>             Patinaba en la calle</vt:lpstr>
      <vt:lpstr>                Jugaba al fútbol</vt:lpstr>
      <vt:lpstr>                  Comía Helados</vt:lpstr>
      <vt:lpstr>          Montaba en patinetes</vt:lpstr>
      <vt:lpstr>             Salía con mis amigos</vt:lpstr>
      <vt:lpstr>            Leía cuentos para niños             </vt:lpstr>
      <vt:lpstr>           Montaba en bicicleta</vt:lpstr>
      <vt:lpstr>                      Estudiaba</vt:lpstr>
      <vt:lpstr>                      Cuando era pequeño                                                            </vt:lpstr>
      <vt:lpstr> Aquí tienes un ejemplo del uso del                      imperfecto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¿Para qué usamos el imperfecto?</dc:title>
  <dc:creator>Владимир</dc:creator>
  <cp:lastModifiedBy>Владимир</cp:lastModifiedBy>
  <cp:revision>75</cp:revision>
  <dcterms:created xsi:type="dcterms:W3CDTF">2021-11-26T19:14:17Z</dcterms:created>
  <dcterms:modified xsi:type="dcterms:W3CDTF">2021-12-19T16:56:51Z</dcterms:modified>
</cp:coreProperties>
</file>