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6" r:id="rId12"/>
    <p:sldId id="271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B17A39-3F84-4DE2-92D2-959055BCBC9B}" type="datetimeFigureOut">
              <a:rPr lang="it-IT" smtClean="0"/>
              <a:pPr/>
              <a:t>07/09/2015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4BC3C5-B5E7-446C-BA46-66617537BFB6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finicion.de/terrorismo/" TargetMode="External"/><Relationship Id="rId2" Type="http://schemas.openxmlformats.org/officeDocument/2006/relationships/hyperlink" Target="http://enciclopedia.us.es/index.php/Terrorism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.gov.ar/efeme/24demarzo/quees2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lpais.com/tag/elecciones_argentina/a/" TargetMode="External"/><Relationship Id="rId2" Type="http://schemas.openxmlformats.org/officeDocument/2006/relationships/hyperlink" Target="http://www.pagina12.com.ar/diario/elpai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arin.com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gina12.com.ar/diario/elpais/1-280664-2015-09-01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uelas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wF1eWsQkwo" TargetMode="External"/><Relationship Id="rId2" Type="http://schemas.openxmlformats.org/officeDocument/2006/relationships/hyperlink" Target="http://www.rtve.es/alacarta/videos/cronicas/cronicas-especial-historia-eta-capitulo-1-origenes/139076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Estudio</a:t>
            </a:r>
            <a:r>
              <a:rPr lang="it-IT" dirty="0" smtClean="0"/>
              <a:t> del terrorismo. Los </a:t>
            </a:r>
            <a:r>
              <a:rPr lang="it-IT" dirty="0" err="1" smtClean="0"/>
              <a:t>casos</a:t>
            </a:r>
            <a:r>
              <a:rPr lang="it-IT" dirty="0" smtClean="0"/>
              <a:t> de la Argentina y </a:t>
            </a:r>
            <a:r>
              <a:rPr lang="it-IT" dirty="0" err="1" smtClean="0"/>
              <a:t>España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Del terror a la </a:t>
            </a:r>
            <a:r>
              <a:rPr lang="it-IT" dirty="0" err="1" smtClean="0"/>
              <a:t>democracia</a:t>
            </a:r>
            <a:endParaRPr lang="it-IT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Para </a:t>
            </a:r>
            <a:r>
              <a:rPr lang="it-IT" dirty="0" err="1" smtClean="0"/>
              <a:t>debatir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En </a:t>
            </a:r>
            <a:r>
              <a:rPr lang="it-IT" dirty="0" err="1" smtClean="0"/>
              <a:t>estas</a:t>
            </a:r>
            <a:r>
              <a:rPr lang="it-IT" dirty="0" smtClean="0"/>
              <a:t> </a:t>
            </a:r>
            <a:r>
              <a:rPr lang="it-IT" dirty="0" err="1" smtClean="0"/>
              <a:t>diapositivas</a:t>
            </a:r>
            <a:r>
              <a:rPr lang="it-IT" dirty="0" smtClean="0"/>
              <a:t> y durante tu </a:t>
            </a:r>
            <a:r>
              <a:rPr lang="it-IT" dirty="0" err="1" smtClean="0"/>
              <a:t>investigación</a:t>
            </a:r>
            <a:r>
              <a:rPr lang="it-IT" dirty="0" smtClean="0"/>
              <a:t> </a:t>
            </a:r>
            <a:r>
              <a:rPr lang="it-IT" dirty="0" err="1" smtClean="0"/>
              <a:t>habrás</a:t>
            </a:r>
            <a:r>
              <a:rPr lang="it-IT" dirty="0" smtClean="0"/>
              <a:t> </a:t>
            </a:r>
            <a:r>
              <a:rPr lang="it-IT" dirty="0" err="1" smtClean="0"/>
              <a:t>leído</a:t>
            </a:r>
            <a:r>
              <a:rPr lang="it-IT" dirty="0" smtClean="0"/>
              <a:t> y </a:t>
            </a:r>
            <a:r>
              <a:rPr lang="it-IT" dirty="0" err="1" smtClean="0"/>
              <a:t>oído</a:t>
            </a:r>
            <a:r>
              <a:rPr lang="it-IT" dirty="0" smtClean="0"/>
              <a:t> </a:t>
            </a:r>
            <a:r>
              <a:rPr lang="it-IT" dirty="0" err="1" smtClean="0"/>
              <a:t>varias</a:t>
            </a:r>
            <a:r>
              <a:rPr lang="it-IT" dirty="0" smtClean="0"/>
              <a:t> </a:t>
            </a:r>
            <a:r>
              <a:rPr lang="it-IT" dirty="0" err="1" smtClean="0"/>
              <a:t>veces</a:t>
            </a:r>
            <a:r>
              <a:rPr lang="it-IT" dirty="0" smtClean="0"/>
              <a:t> la </a:t>
            </a:r>
            <a:r>
              <a:rPr lang="it-IT" dirty="0" err="1" smtClean="0"/>
              <a:t>palabra</a:t>
            </a:r>
            <a:r>
              <a:rPr lang="it-IT" dirty="0" smtClean="0"/>
              <a:t> “terrorismo”. Busca </a:t>
            </a:r>
            <a:r>
              <a:rPr lang="it-IT" dirty="0" err="1" smtClean="0"/>
              <a:t>ahora</a:t>
            </a:r>
            <a:r>
              <a:rPr lang="it-IT" dirty="0" smtClean="0"/>
              <a:t> su </a:t>
            </a:r>
            <a:r>
              <a:rPr lang="it-IT" dirty="0" err="1" smtClean="0"/>
              <a:t>etimología</a:t>
            </a:r>
            <a:r>
              <a:rPr lang="it-IT" dirty="0" smtClean="0"/>
              <a:t> y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significado</a:t>
            </a:r>
            <a:r>
              <a:rPr lang="it-IT" dirty="0" smtClean="0"/>
              <a:t> de “terrorismo de </a:t>
            </a:r>
            <a:r>
              <a:rPr lang="it-IT" dirty="0" err="1" smtClean="0"/>
              <a:t>estado</a:t>
            </a:r>
            <a:r>
              <a:rPr lang="it-IT" dirty="0" smtClean="0"/>
              <a:t>”.</a:t>
            </a:r>
          </a:p>
          <a:p>
            <a:endParaRPr lang="it-IT" dirty="0" smtClean="0"/>
          </a:p>
          <a:p>
            <a:r>
              <a:rPr lang="it-IT" dirty="0" smtClean="0">
                <a:hlinkClick r:id="rId2"/>
              </a:rPr>
              <a:t>http://enciclopedia.us.es/index.php/Terrorismo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http://definicion.de/terrorismo/</a:t>
            </a:r>
            <a:endParaRPr lang="it-IT" dirty="0" smtClean="0"/>
          </a:p>
          <a:p>
            <a:r>
              <a:rPr lang="it-IT" dirty="0" smtClean="0">
                <a:hlinkClick r:id="rId4"/>
              </a:rPr>
              <a:t>http://www.me.gov.ar/</a:t>
            </a:r>
            <a:r>
              <a:rPr lang="it-IT" dirty="0" err="1" smtClean="0">
                <a:hlinkClick r:id="rId4"/>
              </a:rPr>
              <a:t>efeme</a:t>
            </a:r>
            <a:r>
              <a:rPr lang="it-IT" dirty="0" smtClean="0">
                <a:hlinkClick r:id="rId4"/>
              </a:rPr>
              <a:t>/24demarzo/quees2.html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Debate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Masimiliem</a:t>
            </a:r>
            <a:r>
              <a:rPr lang="it-IT" dirty="0" smtClean="0"/>
              <a:t> Robespierre, uno de </a:t>
            </a:r>
            <a:r>
              <a:rPr lang="it-IT" dirty="0" err="1" smtClean="0"/>
              <a:t>los</a:t>
            </a:r>
            <a:r>
              <a:rPr lang="it-IT" dirty="0" smtClean="0"/>
              <a:t> </a:t>
            </a:r>
            <a:r>
              <a:rPr lang="it-IT" dirty="0" err="1" smtClean="0"/>
              <a:t>líderes</a:t>
            </a:r>
            <a:r>
              <a:rPr lang="it-IT" dirty="0" smtClean="0"/>
              <a:t> de la </a:t>
            </a:r>
            <a:r>
              <a:rPr lang="it-IT" dirty="0" err="1" smtClean="0"/>
              <a:t>Revolución</a:t>
            </a:r>
            <a:r>
              <a:rPr lang="it-IT" dirty="0" smtClean="0"/>
              <a:t> </a:t>
            </a:r>
            <a:r>
              <a:rPr lang="it-IT" dirty="0" err="1" smtClean="0"/>
              <a:t>Francesa</a:t>
            </a:r>
            <a:r>
              <a:rPr lang="it-IT" dirty="0" smtClean="0"/>
              <a:t> y del “</a:t>
            </a:r>
            <a:r>
              <a:rPr lang="it-IT" dirty="0" err="1" smtClean="0"/>
              <a:t>Reino</a:t>
            </a:r>
            <a:r>
              <a:rPr lang="it-IT" dirty="0" smtClean="0"/>
              <a:t> del Terror” (1793-1794), un </a:t>
            </a:r>
            <a:r>
              <a:rPr lang="it-IT" dirty="0" err="1" smtClean="0"/>
              <a:t>período</a:t>
            </a:r>
            <a:r>
              <a:rPr lang="it-IT" dirty="0" smtClean="0"/>
              <a:t> de </a:t>
            </a:r>
            <a:r>
              <a:rPr lang="it-IT" dirty="0" err="1" smtClean="0"/>
              <a:t>lucha</a:t>
            </a:r>
            <a:r>
              <a:rPr lang="it-IT" dirty="0" smtClean="0"/>
              <a:t> contra </a:t>
            </a:r>
            <a:r>
              <a:rPr lang="it-IT" dirty="0" err="1" smtClean="0"/>
              <a:t>los</a:t>
            </a:r>
            <a:r>
              <a:rPr lang="it-IT" dirty="0" smtClean="0"/>
              <a:t> </a:t>
            </a:r>
            <a:r>
              <a:rPr lang="it-IT" dirty="0" err="1" smtClean="0"/>
              <a:t>opositores</a:t>
            </a:r>
            <a:r>
              <a:rPr lang="it-IT" dirty="0" smtClean="0"/>
              <a:t> de la </a:t>
            </a:r>
            <a:r>
              <a:rPr lang="it-IT" dirty="0" err="1" smtClean="0"/>
              <a:t>Revolución</a:t>
            </a:r>
            <a:r>
              <a:rPr lang="it-IT" dirty="0" smtClean="0"/>
              <a:t> a </a:t>
            </a:r>
            <a:r>
              <a:rPr lang="it-IT" dirty="0" err="1" smtClean="0"/>
              <a:t>través</a:t>
            </a:r>
            <a:r>
              <a:rPr lang="it-IT" dirty="0" smtClean="0"/>
              <a:t> de la </a:t>
            </a:r>
            <a:r>
              <a:rPr lang="it-IT" dirty="0" err="1" smtClean="0"/>
              <a:t>violencia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¿Hay</a:t>
            </a:r>
            <a:r>
              <a:rPr lang="it-IT" dirty="0" smtClean="0"/>
              <a:t> </a:t>
            </a:r>
            <a:r>
              <a:rPr lang="it-IT" dirty="0" err="1" smtClean="0"/>
              <a:t>alguna</a:t>
            </a:r>
            <a:r>
              <a:rPr lang="it-IT" dirty="0" smtClean="0"/>
              <a:t> </a:t>
            </a:r>
            <a:r>
              <a:rPr lang="it-IT" dirty="0" err="1" smtClean="0"/>
              <a:t>diferencia</a:t>
            </a:r>
            <a:r>
              <a:rPr lang="it-IT" dirty="0" smtClean="0"/>
              <a:t> </a:t>
            </a:r>
            <a:r>
              <a:rPr lang="it-IT" dirty="0" err="1" smtClean="0"/>
              <a:t>entre</a:t>
            </a:r>
            <a:r>
              <a:rPr lang="it-IT" dirty="0" smtClean="0"/>
              <a:t> </a:t>
            </a:r>
            <a:r>
              <a:rPr lang="it-IT" dirty="0" err="1" smtClean="0"/>
              <a:t>el</a:t>
            </a:r>
            <a:r>
              <a:rPr lang="it-IT" dirty="0" smtClean="0"/>
              <a:t> “terrorismo” y </a:t>
            </a:r>
            <a:r>
              <a:rPr lang="it-IT" dirty="0" err="1" smtClean="0"/>
              <a:t>el</a:t>
            </a:r>
            <a:r>
              <a:rPr lang="it-IT" dirty="0" smtClean="0"/>
              <a:t> “terrorismo de </a:t>
            </a:r>
            <a:r>
              <a:rPr lang="it-IT" dirty="0" err="1" smtClean="0"/>
              <a:t>estado</a:t>
            </a:r>
            <a:r>
              <a:rPr lang="it-IT" dirty="0" smtClean="0"/>
              <a:t>”?</a:t>
            </a: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4" name="Immagine 3" descr="robespier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3140968"/>
            <a:ext cx="2326412" cy="302433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Escribe</a:t>
            </a:r>
            <a:r>
              <a:rPr lang="it-IT" dirty="0" smtClean="0"/>
              <a:t> un </a:t>
            </a:r>
            <a:r>
              <a:rPr lang="it-IT" dirty="0" err="1" smtClean="0"/>
              <a:t>resumen</a:t>
            </a:r>
            <a:r>
              <a:rPr lang="it-IT" dirty="0" smtClean="0"/>
              <a:t> del </a:t>
            </a:r>
            <a:r>
              <a:rPr lang="it-IT" dirty="0" err="1" smtClean="0"/>
              <a:t>debate</a:t>
            </a:r>
            <a:r>
              <a:rPr lang="it-IT" dirty="0" smtClean="0"/>
              <a:t>. No </a:t>
            </a:r>
            <a:r>
              <a:rPr lang="it-IT" dirty="0" err="1" smtClean="0"/>
              <a:t>escribas</a:t>
            </a:r>
            <a:r>
              <a:rPr lang="it-IT" dirty="0" smtClean="0"/>
              <a:t> </a:t>
            </a:r>
            <a:r>
              <a:rPr lang="it-IT" dirty="0" err="1" smtClean="0"/>
              <a:t>más</a:t>
            </a:r>
            <a:r>
              <a:rPr lang="it-IT" dirty="0" smtClean="0"/>
              <a:t> de 300 </a:t>
            </a:r>
            <a:r>
              <a:rPr lang="it-IT" dirty="0" err="1" smtClean="0"/>
              <a:t>palabras</a:t>
            </a:r>
            <a:r>
              <a:rPr lang="it-IT" dirty="0" smtClean="0"/>
              <a:t> e intenta </a:t>
            </a:r>
            <a:r>
              <a:rPr lang="it-IT" dirty="0" err="1" smtClean="0"/>
              <a:t>recoger</a:t>
            </a:r>
            <a:r>
              <a:rPr lang="it-IT" dirty="0" smtClean="0"/>
              <a:t>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significado</a:t>
            </a:r>
            <a:r>
              <a:rPr lang="it-IT" dirty="0" smtClean="0"/>
              <a:t> de “terrorismo” y “terrorismo de </a:t>
            </a:r>
            <a:r>
              <a:rPr lang="it-IT" dirty="0" err="1" smtClean="0"/>
              <a:t>estado</a:t>
            </a:r>
            <a:r>
              <a:rPr lang="it-IT" dirty="0" smtClean="0"/>
              <a:t>” y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distintas</a:t>
            </a:r>
            <a:r>
              <a:rPr lang="it-IT" dirty="0" smtClean="0"/>
              <a:t> </a:t>
            </a:r>
            <a:r>
              <a:rPr lang="it-IT" dirty="0" err="1" smtClean="0"/>
              <a:t>opiniones</a:t>
            </a:r>
            <a:r>
              <a:rPr lang="it-IT" dirty="0" smtClean="0"/>
              <a:t> de </a:t>
            </a:r>
            <a:r>
              <a:rPr lang="it-IT" dirty="0" err="1" smtClean="0"/>
              <a:t>los</a:t>
            </a:r>
            <a:r>
              <a:rPr lang="it-IT" dirty="0" smtClean="0"/>
              <a:t> </a:t>
            </a:r>
            <a:r>
              <a:rPr lang="it-IT" dirty="0" err="1" smtClean="0"/>
              <a:t>participantes</a:t>
            </a:r>
            <a:r>
              <a:rPr lang="it-IT" dirty="0" smtClean="0"/>
              <a:t>. </a:t>
            </a:r>
            <a:r>
              <a:rPr lang="it-IT" dirty="0" err="1" smtClean="0"/>
              <a:t>Concluye</a:t>
            </a:r>
            <a:r>
              <a:rPr lang="it-IT" dirty="0" smtClean="0"/>
              <a:t> con tu </a:t>
            </a:r>
            <a:r>
              <a:rPr lang="it-IT" dirty="0" err="1" smtClean="0"/>
              <a:t>opinión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Resumen</a:t>
            </a:r>
            <a:r>
              <a:rPr lang="it-IT" dirty="0" smtClean="0"/>
              <a:t> del </a:t>
            </a:r>
            <a:r>
              <a:rPr lang="it-IT" dirty="0" err="1" smtClean="0"/>
              <a:t>debate</a:t>
            </a:r>
            <a:endParaRPr lang="it-IT" dirty="0"/>
          </a:p>
        </p:txBody>
      </p:sp>
      <p:pic>
        <p:nvPicPr>
          <p:cNvPr id="7" name="Segnaposto immagine 6" descr="debate-electoral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33" r="433"/>
          <a:stretch>
            <a:fillRect/>
          </a:stretch>
        </p:blipFill>
        <p:spPr>
          <a:xfrm>
            <a:off x="5006358" y="0"/>
            <a:ext cx="4137642" cy="2492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magine 7" descr="escrib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1988840"/>
            <a:ext cx="3595096" cy="238370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err="1" smtClean="0"/>
              <a:t>¿Todo</a:t>
            </a:r>
            <a:r>
              <a:rPr lang="it-IT" dirty="0" smtClean="0"/>
              <a:t> </a:t>
            </a:r>
            <a:r>
              <a:rPr lang="it-IT" dirty="0" err="1" smtClean="0"/>
              <a:t>aquello</a:t>
            </a:r>
            <a:r>
              <a:rPr lang="it-IT" dirty="0" smtClean="0"/>
              <a:t> </a:t>
            </a:r>
            <a:r>
              <a:rPr lang="it-IT" dirty="0" err="1" smtClean="0"/>
              <a:t>ya</a:t>
            </a:r>
            <a:r>
              <a:rPr lang="it-IT" dirty="0" smtClean="0"/>
              <a:t> </a:t>
            </a:r>
            <a:r>
              <a:rPr lang="it-IT" dirty="0" err="1" smtClean="0"/>
              <a:t>pasó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Como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podido</a:t>
            </a:r>
            <a:r>
              <a:rPr lang="it-IT" dirty="0" smtClean="0"/>
              <a:t> </a:t>
            </a:r>
            <a:r>
              <a:rPr lang="it-IT" dirty="0" err="1" smtClean="0"/>
              <a:t>observar</a:t>
            </a:r>
            <a:r>
              <a:rPr lang="it-IT" dirty="0" smtClean="0"/>
              <a:t> </a:t>
            </a:r>
            <a:r>
              <a:rPr lang="it-IT" dirty="0" err="1" smtClean="0"/>
              <a:t>todo</a:t>
            </a:r>
            <a:r>
              <a:rPr lang="it-IT" dirty="0" smtClean="0"/>
              <a:t> lo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estudiado</a:t>
            </a:r>
            <a:r>
              <a:rPr lang="it-IT" dirty="0" smtClean="0"/>
              <a:t> </a:t>
            </a:r>
            <a:r>
              <a:rPr lang="it-IT" dirty="0" err="1" smtClean="0"/>
              <a:t>hasta</a:t>
            </a:r>
            <a:r>
              <a:rPr lang="it-IT" dirty="0" smtClean="0"/>
              <a:t> </a:t>
            </a:r>
            <a:r>
              <a:rPr lang="it-IT" dirty="0" err="1" smtClean="0"/>
              <a:t>ahora</a:t>
            </a:r>
            <a:r>
              <a:rPr lang="it-IT" dirty="0" smtClean="0"/>
              <a:t> tiene </a:t>
            </a:r>
            <a:r>
              <a:rPr lang="it-IT" dirty="0" err="1" smtClean="0"/>
              <a:t>consecuencias</a:t>
            </a:r>
            <a:r>
              <a:rPr lang="it-IT" dirty="0" smtClean="0"/>
              <a:t> en la </a:t>
            </a:r>
            <a:r>
              <a:rPr lang="it-IT" dirty="0" err="1" smtClean="0"/>
              <a:t>historia</a:t>
            </a:r>
            <a:r>
              <a:rPr lang="it-IT" dirty="0" smtClean="0"/>
              <a:t> contemporanea de </a:t>
            </a:r>
            <a:r>
              <a:rPr lang="it-IT" dirty="0" err="1" smtClean="0"/>
              <a:t>España</a:t>
            </a:r>
            <a:r>
              <a:rPr lang="it-IT" dirty="0" smtClean="0"/>
              <a:t> y Argentina.</a:t>
            </a:r>
          </a:p>
          <a:p>
            <a:endParaRPr lang="it-IT" dirty="0" smtClean="0"/>
          </a:p>
          <a:p>
            <a:r>
              <a:rPr lang="it-IT" dirty="0" err="1" smtClean="0"/>
              <a:t>Ambos</a:t>
            </a:r>
            <a:r>
              <a:rPr lang="it-IT" dirty="0" smtClean="0"/>
              <a:t> </a:t>
            </a:r>
            <a:r>
              <a:rPr lang="it-IT" dirty="0" err="1" smtClean="0"/>
              <a:t>países</a:t>
            </a:r>
            <a:r>
              <a:rPr lang="it-IT" dirty="0" smtClean="0"/>
              <a:t> son </a:t>
            </a:r>
            <a:r>
              <a:rPr lang="it-IT" dirty="0" err="1" smtClean="0"/>
              <a:t>hoy</a:t>
            </a:r>
            <a:r>
              <a:rPr lang="it-IT" dirty="0" smtClean="0"/>
              <a:t> una </a:t>
            </a:r>
            <a:r>
              <a:rPr lang="it-IT" dirty="0" err="1" smtClean="0"/>
              <a:t>democracia</a:t>
            </a:r>
            <a:r>
              <a:rPr lang="it-IT" dirty="0" smtClean="0"/>
              <a:t> y en </a:t>
            </a:r>
            <a:r>
              <a:rPr lang="it-IT" dirty="0" err="1" smtClean="0"/>
              <a:t>ambos</a:t>
            </a:r>
            <a:r>
              <a:rPr lang="it-IT" dirty="0" smtClean="0"/>
              <a:t> </a:t>
            </a:r>
            <a:r>
              <a:rPr lang="it-IT" dirty="0" err="1" smtClean="0"/>
              <a:t>habrá</a:t>
            </a:r>
            <a:r>
              <a:rPr lang="it-IT" dirty="0" smtClean="0"/>
              <a:t> </a:t>
            </a:r>
            <a:r>
              <a:rPr lang="it-IT" dirty="0" err="1" smtClean="0"/>
              <a:t>elecciones</a:t>
            </a:r>
            <a:r>
              <a:rPr lang="it-IT" dirty="0" smtClean="0"/>
              <a:t> </a:t>
            </a:r>
            <a:r>
              <a:rPr lang="it-IT" dirty="0" err="1" smtClean="0"/>
              <a:t>democráticas</a:t>
            </a:r>
            <a:r>
              <a:rPr lang="it-IT" dirty="0" smtClean="0"/>
              <a:t>. En </a:t>
            </a:r>
            <a:r>
              <a:rPr lang="it-IT" dirty="0" err="1" smtClean="0"/>
              <a:t>España</a:t>
            </a:r>
            <a:r>
              <a:rPr lang="it-IT" dirty="0" smtClean="0"/>
              <a:t>  </a:t>
            </a:r>
            <a:r>
              <a:rPr lang="it-IT" dirty="0" err="1" smtClean="0"/>
              <a:t>posiblemente</a:t>
            </a:r>
            <a:r>
              <a:rPr lang="it-IT" dirty="0" smtClean="0"/>
              <a:t> en </a:t>
            </a:r>
            <a:r>
              <a:rPr lang="it-IT" dirty="0" err="1" smtClean="0"/>
              <a:t>Noviembre</a:t>
            </a:r>
            <a:r>
              <a:rPr lang="it-IT" dirty="0" smtClean="0"/>
              <a:t> y en Argentina </a:t>
            </a:r>
            <a:r>
              <a:rPr lang="it-IT" dirty="0" err="1" smtClean="0"/>
              <a:t>el</a:t>
            </a:r>
            <a:r>
              <a:rPr lang="it-IT" dirty="0" smtClean="0"/>
              <a:t> 25 de </a:t>
            </a:r>
            <a:r>
              <a:rPr lang="it-IT" dirty="0" err="1" smtClean="0"/>
              <a:t>Octubre</a:t>
            </a:r>
            <a:r>
              <a:rPr lang="it-IT" dirty="0" smtClean="0"/>
              <a:t>. En </a:t>
            </a:r>
            <a:r>
              <a:rPr lang="it-IT" dirty="0" err="1" smtClean="0"/>
              <a:t>este</a:t>
            </a:r>
            <a:r>
              <a:rPr lang="it-IT" dirty="0" smtClean="0"/>
              <a:t> </a:t>
            </a:r>
            <a:r>
              <a:rPr lang="it-IT" dirty="0" err="1" smtClean="0"/>
              <a:t>país</a:t>
            </a:r>
            <a:r>
              <a:rPr lang="it-IT" dirty="0" smtClean="0"/>
              <a:t> </a:t>
            </a:r>
            <a:r>
              <a:rPr lang="it-IT" dirty="0" err="1" smtClean="0"/>
              <a:t>el</a:t>
            </a:r>
            <a:r>
              <a:rPr lang="it-IT" dirty="0" smtClean="0"/>
              <a:t> voto </a:t>
            </a:r>
            <a:r>
              <a:rPr lang="it-IT" dirty="0" err="1" smtClean="0"/>
              <a:t>es</a:t>
            </a:r>
            <a:r>
              <a:rPr lang="it-IT" dirty="0" smtClean="0"/>
              <a:t> </a:t>
            </a:r>
            <a:r>
              <a:rPr lang="it-IT" dirty="0" err="1" smtClean="0"/>
              <a:t>universal</a:t>
            </a:r>
            <a:r>
              <a:rPr lang="it-IT" dirty="0" smtClean="0"/>
              <a:t>, secreto y </a:t>
            </a:r>
            <a:r>
              <a:rPr lang="it-IT" dirty="0" err="1" smtClean="0"/>
              <a:t>obligatorio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Para ampliar 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¿Estás</a:t>
            </a:r>
            <a:r>
              <a:rPr lang="it-IT" dirty="0" smtClean="0"/>
              <a:t> de </a:t>
            </a:r>
            <a:r>
              <a:rPr lang="it-IT" dirty="0" err="1" smtClean="0"/>
              <a:t>acuerdo</a:t>
            </a:r>
            <a:r>
              <a:rPr lang="it-IT" dirty="0" smtClean="0"/>
              <a:t> con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el</a:t>
            </a:r>
            <a:r>
              <a:rPr lang="it-IT" dirty="0" smtClean="0"/>
              <a:t> voto </a:t>
            </a:r>
            <a:r>
              <a:rPr lang="it-IT" dirty="0" err="1" smtClean="0"/>
              <a:t>sea</a:t>
            </a:r>
            <a:r>
              <a:rPr lang="it-IT" dirty="0" smtClean="0"/>
              <a:t> </a:t>
            </a:r>
            <a:r>
              <a:rPr lang="it-IT" dirty="0" err="1" smtClean="0"/>
              <a:t>obligatorio</a:t>
            </a:r>
            <a:r>
              <a:rPr lang="it-IT" dirty="0" smtClean="0"/>
              <a:t>?</a:t>
            </a:r>
          </a:p>
          <a:p>
            <a:endParaRPr lang="it-IT" dirty="0" smtClean="0"/>
          </a:p>
          <a:p>
            <a:r>
              <a:rPr lang="it-IT" dirty="0" err="1" smtClean="0"/>
              <a:t>¿Es</a:t>
            </a:r>
            <a:r>
              <a:rPr lang="it-IT" dirty="0" smtClean="0"/>
              <a:t> </a:t>
            </a:r>
            <a:r>
              <a:rPr lang="it-IT" dirty="0" err="1" smtClean="0"/>
              <a:t>obligatorio</a:t>
            </a:r>
            <a:r>
              <a:rPr lang="it-IT" dirty="0" smtClean="0"/>
              <a:t> en tu </a:t>
            </a:r>
            <a:r>
              <a:rPr lang="it-IT" dirty="0" err="1" smtClean="0"/>
              <a:t>país</a:t>
            </a:r>
            <a:endParaRPr lang="it-IT" dirty="0"/>
          </a:p>
        </p:txBody>
      </p:sp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Para ampliar II: </a:t>
            </a:r>
            <a:r>
              <a:rPr lang="it-IT" dirty="0" err="1" smtClean="0"/>
              <a:t>Sigue</a:t>
            </a:r>
            <a:r>
              <a:rPr lang="it-IT" dirty="0" smtClean="0"/>
              <a:t>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elecciones</a:t>
            </a:r>
            <a:r>
              <a:rPr lang="it-IT" dirty="0" smtClean="0"/>
              <a:t> en Argentina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Cuando</a:t>
            </a:r>
            <a:r>
              <a:rPr lang="it-IT" dirty="0" smtClean="0"/>
              <a:t> se </a:t>
            </a:r>
            <a:r>
              <a:rPr lang="it-IT" dirty="0" err="1" smtClean="0"/>
              <a:t>haya</a:t>
            </a:r>
            <a:r>
              <a:rPr lang="it-IT" dirty="0" smtClean="0"/>
              <a:t> </a:t>
            </a:r>
            <a:r>
              <a:rPr lang="it-IT" dirty="0" err="1" smtClean="0"/>
              <a:t>elegido</a:t>
            </a:r>
            <a:r>
              <a:rPr lang="it-IT" dirty="0" smtClean="0"/>
              <a:t> a un presidente </a:t>
            </a:r>
            <a:r>
              <a:rPr lang="it-IT" dirty="0" err="1" smtClean="0"/>
              <a:t>podrás</a:t>
            </a:r>
            <a:r>
              <a:rPr lang="it-IT" dirty="0" smtClean="0"/>
              <a:t> </a:t>
            </a:r>
            <a:r>
              <a:rPr lang="it-IT" dirty="0" err="1" smtClean="0"/>
              <a:t>escribir</a:t>
            </a:r>
            <a:r>
              <a:rPr lang="it-IT" dirty="0" smtClean="0"/>
              <a:t> un </a:t>
            </a:r>
            <a:r>
              <a:rPr lang="it-IT" dirty="0" err="1" smtClean="0"/>
              <a:t>buen</a:t>
            </a:r>
            <a:r>
              <a:rPr lang="it-IT" dirty="0" smtClean="0"/>
              <a:t> </a:t>
            </a:r>
            <a:r>
              <a:rPr lang="it-IT" dirty="0" err="1" smtClean="0"/>
              <a:t>artículo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r>
              <a:rPr lang="it-IT" dirty="0" smtClean="0">
                <a:hlinkClick r:id="rId2"/>
              </a:rPr>
              <a:t>http://www.pagina12.com.ar/diario/</a:t>
            </a:r>
            <a:r>
              <a:rPr lang="it-IT" dirty="0" err="1" smtClean="0">
                <a:hlinkClick r:id="rId2"/>
              </a:rPr>
              <a:t>elpais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index.html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>
                <a:hlinkClick r:id="rId3"/>
              </a:rPr>
              <a:t>http://elpais.com/tag/elecciones_argentina/a/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>
                <a:hlinkClick r:id="rId4"/>
              </a:rPr>
              <a:t>http://www.clarin.com/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Para ampliar </a:t>
            </a:r>
            <a:r>
              <a:rPr lang="it-IT" dirty="0" err="1" smtClean="0"/>
              <a:t>III</a:t>
            </a:r>
            <a:endParaRPr lang="it-IT" dirty="0"/>
          </a:p>
        </p:txBody>
      </p:sp>
      <p:pic>
        <p:nvPicPr>
          <p:cNvPr id="4" name="Segnaposto contenuto 3" descr="Figli_Hijos-726825644-larg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556792"/>
            <a:ext cx="2402187" cy="3456384"/>
          </a:xfrm>
        </p:spPr>
      </p:pic>
      <p:pic>
        <p:nvPicPr>
          <p:cNvPr id="5" name="Immagine 4" descr="ocho apellido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1556792"/>
            <a:ext cx="2554844" cy="364201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¿Conoces</a:t>
            </a:r>
            <a:r>
              <a:rPr lang="it-IT" dirty="0" smtClean="0"/>
              <a:t> a </a:t>
            </a:r>
            <a:r>
              <a:rPr lang="it-IT" dirty="0" err="1" smtClean="0"/>
              <a:t>estas</a:t>
            </a:r>
            <a:r>
              <a:rPr lang="it-IT" dirty="0" smtClean="0"/>
              <a:t> </a:t>
            </a:r>
            <a:r>
              <a:rPr lang="it-IT" dirty="0" err="1" smtClean="0"/>
              <a:t>personas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Intenta </a:t>
            </a:r>
            <a:r>
              <a:rPr lang="it-IT" dirty="0" err="1" smtClean="0"/>
              <a:t>rellenar</a:t>
            </a:r>
            <a:r>
              <a:rPr lang="it-IT" dirty="0" smtClean="0"/>
              <a:t> en tu </a:t>
            </a:r>
            <a:r>
              <a:rPr lang="it-IT" dirty="0" err="1" smtClean="0"/>
              <a:t>cuaderno</a:t>
            </a:r>
            <a:r>
              <a:rPr lang="it-IT" dirty="0" smtClean="0"/>
              <a:t> una </a:t>
            </a:r>
            <a:r>
              <a:rPr lang="it-IT" dirty="0" err="1" smtClean="0"/>
              <a:t>tabla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 descr="ca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492897"/>
            <a:ext cx="1411829" cy="936104"/>
          </a:xfrm>
          <a:prstGeom prst="rect">
            <a:avLst/>
          </a:prstGeom>
        </p:spPr>
      </p:pic>
      <p:pic>
        <p:nvPicPr>
          <p:cNvPr id="5" name="Immagine 4" descr="franc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2492896"/>
            <a:ext cx="844307" cy="1152128"/>
          </a:xfrm>
          <a:prstGeom prst="rect">
            <a:avLst/>
          </a:prstGeom>
        </p:spPr>
      </p:pic>
      <p:pic>
        <p:nvPicPr>
          <p:cNvPr id="6" name="Immagine 5" descr="garz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2348880"/>
            <a:ext cx="1345882" cy="1008112"/>
          </a:xfrm>
          <a:prstGeom prst="rect">
            <a:avLst/>
          </a:prstGeom>
        </p:spPr>
      </p:pic>
      <p:pic>
        <p:nvPicPr>
          <p:cNvPr id="7" name="Immagine 6" descr="kirchn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1600" y="4005064"/>
            <a:ext cx="1414443" cy="792088"/>
          </a:xfrm>
          <a:prstGeom prst="rect">
            <a:avLst/>
          </a:prstGeom>
        </p:spPr>
      </p:pic>
      <p:pic>
        <p:nvPicPr>
          <p:cNvPr id="8" name="Immagine 7" descr="mauricio macr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16216" y="2348880"/>
            <a:ext cx="1176164" cy="933463"/>
          </a:xfrm>
          <a:prstGeom prst="rect">
            <a:avLst/>
          </a:prstGeom>
        </p:spPr>
      </p:pic>
      <p:pic>
        <p:nvPicPr>
          <p:cNvPr id="9" name="Immagine 8" descr="pero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20272" y="3429000"/>
            <a:ext cx="1190296" cy="792088"/>
          </a:xfrm>
          <a:prstGeom prst="rect">
            <a:avLst/>
          </a:prstGeom>
        </p:spPr>
      </p:pic>
      <p:pic>
        <p:nvPicPr>
          <p:cNvPr id="10" name="Immagine 9" descr="saa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555777" y="3933056"/>
            <a:ext cx="1152128" cy="1018399"/>
          </a:xfrm>
          <a:prstGeom prst="rect">
            <a:avLst/>
          </a:prstGeom>
        </p:spPr>
      </p:pic>
      <p:pic>
        <p:nvPicPr>
          <p:cNvPr id="11" name="Immagine 10" descr="sciol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92281" y="4725145"/>
            <a:ext cx="1406712" cy="936103"/>
          </a:xfrm>
          <a:prstGeom prst="rect">
            <a:avLst/>
          </a:prstGeom>
        </p:spPr>
      </p:pic>
      <p:pic>
        <p:nvPicPr>
          <p:cNvPr id="12" name="Immagine 11" descr="stolbizer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771800" y="4869160"/>
            <a:ext cx="1448941" cy="973011"/>
          </a:xfrm>
          <a:prstGeom prst="rect">
            <a:avLst/>
          </a:prstGeom>
        </p:spPr>
      </p:pic>
      <p:pic>
        <p:nvPicPr>
          <p:cNvPr id="13" name="Immagine 12" descr="videla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699792" y="2492896"/>
            <a:ext cx="1042858" cy="1372741"/>
          </a:xfrm>
          <a:prstGeom prst="rect">
            <a:avLst/>
          </a:prstGeom>
        </p:spPr>
      </p:pic>
      <p:pic>
        <p:nvPicPr>
          <p:cNvPr id="14" name="Immagine 13" descr="massa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292080" y="4797151"/>
            <a:ext cx="1519575" cy="923353"/>
          </a:xfrm>
          <a:prstGeom prst="rect">
            <a:avLst/>
          </a:prstGeom>
        </p:spPr>
      </p:pic>
      <p:pic>
        <p:nvPicPr>
          <p:cNvPr id="15" name="Immagine 14" descr="pablo iglesia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187624" y="4941168"/>
            <a:ext cx="1309688" cy="871538"/>
          </a:xfrm>
          <a:prstGeom prst="rect">
            <a:avLst/>
          </a:prstGeom>
        </p:spPr>
      </p:pic>
      <p:pic>
        <p:nvPicPr>
          <p:cNvPr id="16" name="Immagine 15" descr="rajoy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292080" y="3284984"/>
            <a:ext cx="1488281" cy="1034604"/>
          </a:xfrm>
          <a:prstGeom prst="rect">
            <a:avLst/>
          </a:prstGeom>
        </p:spPr>
      </p:pic>
      <p:pic>
        <p:nvPicPr>
          <p:cNvPr id="17" name="Immagine 16" descr="sanchez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779912" y="3717032"/>
            <a:ext cx="1634314" cy="108756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err="1" smtClean="0"/>
              <a:t>Baltasar</a:t>
            </a:r>
            <a:r>
              <a:rPr lang="it-IT" dirty="0" smtClean="0"/>
              <a:t> </a:t>
            </a:r>
            <a:r>
              <a:rPr lang="it-IT" dirty="0" err="1" smtClean="0"/>
              <a:t>Garzón</a:t>
            </a:r>
            <a:endParaRPr lang="it-IT" dirty="0" smtClean="0"/>
          </a:p>
          <a:p>
            <a:r>
              <a:rPr lang="it-IT" dirty="0" smtClean="0"/>
              <a:t>Cristina Fernández</a:t>
            </a:r>
          </a:p>
          <a:p>
            <a:r>
              <a:rPr lang="it-IT" dirty="0" err="1" smtClean="0"/>
              <a:t>Jorge</a:t>
            </a:r>
            <a:r>
              <a:rPr lang="it-IT" dirty="0" smtClean="0"/>
              <a:t> </a:t>
            </a:r>
            <a:r>
              <a:rPr lang="it-IT" dirty="0" err="1" smtClean="0"/>
              <a:t>Videla</a:t>
            </a:r>
            <a:endParaRPr lang="it-IT" dirty="0" smtClean="0"/>
          </a:p>
          <a:p>
            <a:r>
              <a:rPr lang="it-IT" dirty="0" smtClean="0"/>
              <a:t>Daniel </a:t>
            </a:r>
            <a:r>
              <a:rPr lang="it-IT" dirty="0" err="1" smtClean="0"/>
              <a:t>Scioli</a:t>
            </a:r>
            <a:endParaRPr lang="it-IT" dirty="0" smtClean="0"/>
          </a:p>
          <a:p>
            <a:r>
              <a:rPr lang="it-IT" dirty="0" smtClean="0"/>
              <a:t>Adolfo Rodríguez </a:t>
            </a:r>
            <a:r>
              <a:rPr lang="it-IT" dirty="0" err="1" smtClean="0"/>
              <a:t>Saá</a:t>
            </a:r>
            <a:endParaRPr lang="it-IT" dirty="0" smtClean="0"/>
          </a:p>
          <a:p>
            <a:r>
              <a:rPr lang="it-IT" dirty="0" err="1" smtClean="0"/>
              <a:t>Nicolás</a:t>
            </a:r>
            <a:r>
              <a:rPr lang="it-IT" dirty="0" smtClean="0"/>
              <a:t> del </a:t>
            </a:r>
            <a:r>
              <a:rPr lang="it-IT" dirty="0" err="1" smtClean="0"/>
              <a:t>Caño</a:t>
            </a:r>
            <a:endParaRPr lang="it-IT" dirty="0" smtClean="0"/>
          </a:p>
          <a:p>
            <a:r>
              <a:rPr lang="it-IT" dirty="0" smtClean="0"/>
              <a:t>Margarita </a:t>
            </a:r>
            <a:r>
              <a:rPr lang="it-IT" dirty="0" err="1" smtClean="0"/>
              <a:t>Stolbizer</a:t>
            </a:r>
            <a:endParaRPr lang="it-IT" dirty="0" smtClean="0"/>
          </a:p>
          <a:p>
            <a:r>
              <a:rPr lang="it-IT" dirty="0" err="1" smtClean="0"/>
              <a:t>Mauricio</a:t>
            </a:r>
            <a:r>
              <a:rPr lang="it-IT" dirty="0" smtClean="0"/>
              <a:t> </a:t>
            </a:r>
            <a:r>
              <a:rPr lang="it-IT" dirty="0" err="1" smtClean="0"/>
              <a:t>Macri</a:t>
            </a:r>
            <a:endParaRPr lang="it-IT" dirty="0" smtClean="0"/>
          </a:p>
          <a:p>
            <a:r>
              <a:rPr lang="it-IT" dirty="0" smtClean="0"/>
              <a:t>Juan D. </a:t>
            </a:r>
            <a:r>
              <a:rPr lang="it-IT" dirty="0" err="1" smtClean="0"/>
              <a:t>Perón</a:t>
            </a:r>
            <a:endParaRPr lang="it-IT" dirty="0" smtClean="0"/>
          </a:p>
          <a:p>
            <a:r>
              <a:rPr lang="it-IT" dirty="0" smtClean="0"/>
              <a:t>Sergio Massa</a:t>
            </a:r>
          </a:p>
          <a:p>
            <a:r>
              <a:rPr lang="it-IT" dirty="0" smtClean="0"/>
              <a:t>Pedro </a:t>
            </a:r>
            <a:r>
              <a:rPr lang="it-IT" dirty="0" err="1" smtClean="0"/>
              <a:t>Sánchez</a:t>
            </a:r>
            <a:endParaRPr lang="it-IT" dirty="0" smtClean="0"/>
          </a:p>
          <a:p>
            <a:r>
              <a:rPr lang="it-IT" dirty="0" smtClean="0"/>
              <a:t>Pablo Iglesias</a:t>
            </a:r>
          </a:p>
          <a:p>
            <a:r>
              <a:rPr lang="it-IT" dirty="0" smtClean="0"/>
              <a:t>Mariano </a:t>
            </a:r>
            <a:r>
              <a:rPr lang="it-IT" dirty="0" smtClean="0"/>
              <a:t>Rajoy</a:t>
            </a:r>
          </a:p>
          <a:p>
            <a:r>
              <a:rPr lang="it-IT" smtClean="0"/>
              <a:t>Francisco Franco</a:t>
            </a:r>
            <a:endParaRPr lang="it-IT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Modelo</a:t>
            </a:r>
            <a:r>
              <a:rPr lang="it-IT" dirty="0" smtClean="0"/>
              <a:t> de </a:t>
            </a:r>
            <a:r>
              <a:rPr lang="it-IT" dirty="0" err="1" smtClean="0"/>
              <a:t>tabla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Foto</a:t>
                      </a:r>
                      <a:endParaRPr lang="it-IT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Nombre</a:t>
                      </a:r>
                      <a:endParaRPr lang="it-IT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Partido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Político</a:t>
                      </a:r>
                      <a:endParaRPr lang="it-IT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Período</a:t>
                      </a:r>
                      <a:r>
                        <a:rPr lang="it-IT" dirty="0" smtClean="0"/>
                        <a:t> de </a:t>
                      </a:r>
                      <a:r>
                        <a:rPr lang="it-IT" dirty="0" err="1" smtClean="0"/>
                        <a:t>actividad</a:t>
                      </a:r>
                      <a:endParaRPr lang="it-IT" dirty="0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593" marR="90593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Nieta</a:t>
            </a:r>
            <a:r>
              <a:rPr lang="it-IT" dirty="0" smtClean="0"/>
              <a:t> 117: Lee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siguiente</a:t>
            </a:r>
            <a:r>
              <a:rPr lang="it-IT" dirty="0" smtClean="0"/>
              <a:t> </a:t>
            </a:r>
            <a:r>
              <a:rPr lang="it-IT" dirty="0" err="1" smtClean="0"/>
              <a:t>artículo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it-IT" dirty="0"/>
          </a:p>
          <a:p>
            <a:r>
              <a:rPr lang="it-IT" dirty="0" smtClean="0">
                <a:hlinkClick r:id="rId2"/>
              </a:rPr>
              <a:t>http://www.pagina12.com.ar/diario/</a:t>
            </a:r>
            <a:r>
              <a:rPr lang="it-IT" dirty="0" err="1" smtClean="0">
                <a:hlinkClick r:id="rId2"/>
              </a:rPr>
              <a:t>elpais</a:t>
            </a:r>
            <a:r>
              <a:rPr lang="it-IT" dirty="0" smtClean="0">
                <a:hlinkClick r:id="rId2"/>
              </a:rPr>
              <a:t>/1-280664-2015-09-01.html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Pero </a:t>
            </a:r>
            <a:r>
              <a:rPr lang="it-IT" dirty="0" err="1" smtClean="0"/>
              <a:t>antes…repasa</a:t>
            </a:r>
            <a:r>
              <a:rPr lang="it-IT" dirty="0" smtClean="0"/>
              <a:t> un poco de </a:t>
            </a:r>
            <a:r>
              <a:rPr lang="it-IT" dirty="0" err="1" smtClean="0"/>
              <a:t>gramática</a:t>
            </a:r>
            <a:r>
              <a:rPr lang="it-IT" dirty="0" smtClean="0"/>
              <a:t>:</a:t>
            </a:r>
          </a:p>
          <a:p>
            <a:endParaRPr lang="it-IT" sz="1800" dirty="0" smtClean="0"/>
          </a:p>
          <a:p>
            <a:r>
              <a:rPr lang="it-IT" sz="2500" i="1" dirty="0" err="1" smtClean="0"/>
              <a:t>…En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el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barrio</a:t>
            </a:r>
            <a:r>
              <a:rPr lang="it-IT" sz="2500" i="1" dirty="0" smtClean="0"/>
              <a:t> de </a:t>
            </a:r>
            <a:r>
              <a:rPr lang="it-IT" sz="2500" i="1" dirty="0" err="1" smtClean="0"/>
              <a:t>Godoy</a:t>
            </a:r>
            <a:r>
              <a:rPr lang="it-IT" sz="2500" i="1" dirty="0" smtClean="0"/>
              <a:t> Cruz, donde </a:t>
            </a:r>
            <a:r>
              <a:rPr lang="it-IT" sz="2500" i="1" dirty="0" err="1" smtClean="0"/>
              <a:t>vivían</a:t>
            </a:r>
            <a:r>
              <a:rPr lang="it-IT" sz="2500" i="1" dirty="0" smtClean="0"/>
              <a:t> Walter </a:t>
            </a:r>
            <a:r>
              <a:rPr lang="it-IT" sz="2500" i="1" dirty="0" err="1" smtClean="0"/>
              <a:t>Domínguez</a:t>
            </a:r>
            <a:r>
              <a:rPr lang="it-IT" sz="2500" i="1" dirty="0" smtClean="0"/>
              <a:t> y </a:t>
            </a:r>
            <a:r>
              <a:rPr lang="it-IT" sz="2500" i="1" dirty="0" err="1" smtClean="0"/>
              <a:t>Gladys</a:t>
            </a:r>
            <a:r>
              <a:rPr lang="it-IT" sz="2500" i="1" dirty="0" smtClean="0"/>
              <a:t> Castro no </a:t>
            </a:r>
            <a:r>
              <a:rPr lang="it-IT" sz="2500" i="1" dirty="0" err="1" smtClean="0"/>
              <a:t>había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agua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potable</a:t>
            </a:r>
            <a:r>
              <a:rPr lang="it-IT" sz="2500" i="1" dirty="0" smtClean="0"/>
              <a:t>. En la </a:t>
            </a:r>
            <a:r>
              <a:rPr lang="it-IT" sz="2500" i="1" dirty="0" err="1" smtClean="0"/>
              <a:t>madrugada</a:t>
            </a:r>
            <a:r>
              <a:rPr lang="it-IT" sz="2500" i="1" dirty="0" smtClean="0"/>
              <a:t> del 9 de </a:t>
            </a:r>
            <a:r>
              <a:rPr lang="it-IT" sz="2500" i="1" dirty="0" err="1" smtClean="0"/>
              <a:t>diciembre</a:t>
            </a:r>
            <a:r>
              <a:rPr lang="it-IT" sz="2500" i="1" dirty="0" smtClean="0"/>
              <a:t> de 1977 _____________(</a:t>
            </a:r>
            <a:r>
              <a:rPr lang="it-IT" sz="2500" i="1" dirty="0" err="1" smtClean="0"/>
              <a:t>hacer</a:t>
            </a:r>
            <a:r>
              <a:rPr lang="it-IT" sz="2500" i="1" dirty="0" smtClean="0"/>
              <a:t>) un calor </a:t>
            </a:r>
            <a:r>
              <a:rPr lang="it-IT" sz="2500" i="1" dirty="0" err="1" smtClean="0"/>
              <a:t>sofocante</a:t>
            </a:r>
            <a:r>
              <a:rPr lang="it-IT" sz="2500" i="1" dirty="0" smtClean="0"/>
              <a:t> y </a:t>
            </a:r>
            <a:r>
              <a:rPr lang="it-IT" sz="2500" i="1" dirty="0" err="1" smtClean="0"/>
              <a:t>algunos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vecinos</a:t>
            </a:r>
            <a:r>
              <a:rPr lang="it-IT" sz="2500" i="1" dirty="0" smtClean="0"/>
              <a:t> ____________(</a:t>
            </a:r>
            <a:r>
              <a:rPr lang="it-IT" sz="2500" i="1" dirty="0" err="1" smtClean="0"/>
              <a:t>estar</a:t>
            </a:r>
            <a:r>
              <a:rPr lang="it-IT" sz="2500" i="1" dirty="0" smtClean="0"/>
              <a:t>) </a:t>
            </a:r>
            <a:r>
              <a:rPr lang="it-IT" sz="2500" i="1" dirty="0" err="1" smtClean="0"/>
              <a:t>juntando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agua</a:t>
            </a:r>
            <a:r>
              <a:rPr lang="it-IT" sz="2500" i="1" dirty="0" smtClean="0"/>
              <a:t> de un </a:t>
            </a:r>
            <a:r>
              <a:rPr lang="it-IT" sz="2500" i="1" dirty="0" err="1" smtClean="0"/>
              <a:t>surtidor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que</a:t>
            </a:r>
            <a:r>
              <a:rPr lang="it-IT" sz="2500" i="1" dirty="0" smtClean="0"/>
              <a:t> ___________(</a:t>
            </a:r>
            <a:r>
              <a:rPr lang="it-IT" sz="2500" i="1" dirty="0" err="1" smtClean="0"/>
              <a:t>haber</a:t>
            </a:r>
            <a:r>
              <a:rPr lang="it-IT" sz="2500" i="1" dirty="0" smtClean="0"/>
              <a:t>) en la calle, por </a:t>
            </a:r>
            <a:r>
              <a:rPr lang="it-IT" sz="2500" i="1" dirty="0" err="1" smtClean="0"/>
              <a:t>eso</a:t>
            </a:r>
            <a:r>
              <a:rPr lang="it-IT" sz="2500" i="1" dirty="0" smtClean="0"/>
              <a:t> _______________(</a:t>
            </a:r>
            <a:r>
              <a:rPr lang="it-IT" sz="2500" i="1" dirty="0" err="1" smtClean="0"/>
              <a:t>presenciar</a:t>
            </a:r>
            <a:r>
              <a:rPr lang="it-IT" sz="2500" i="1" dirty="0" smtClean="0"/>
              <a:t>) </a:t>
            </a:r>
            <a:r>
              <a:rPr lang="it-IT" sz="2500" i="1" dirty="0" err="1" smtClean="0"/>
              <a:t>cuando</a:t>
            </a:r>
            <a:r>
              <a:rPr lang="it-IT" sz="2500" i="1" dirty="0" smtClean="0"/>
              <a:t> _______________(</a:t>
            </a:r>
            <a:r>
              <a:rPr lang="it-IT" sz="2500" i="1" dirty="0" err="1" smtClean="0"/>
              <a:t>llevárselos</a:t>
            </a:r>
            <a:r>
              <a:rPr lang="it-IT" sz="2500" i="1" dirty="0" smtClean="0"/>
              <a:t>). _________________(</a:t>
            </a:r>
            <a:r>
              <a:rPr lang="it-IT" sz="2500" i="1" dirty="0" err="1" smtClean="0"/>
              <a:t>derribar</a:t>
            </a:r>
            <a:r>
              <a:rPr lang="it-IT" sz="2500" i="1" dirty="0" smtClean="0"/>
              <a:t> - </a:t>
            </a:r>
            <a:r>
              <a:rPr lang="it-IT" sz="2500" i="1" dirty="0" err="1" smtClean="0"/>
              <a:t>ellos</a:t>
            </a:r>
            <a:r>
              <a:rPr lang="it-IT" sz="2500" i="1" dirty="0" smtClean="0"/>
              <a:t>) la </a:t>
            </a:r>
            <a:r>
              <a:rPr lang="it-IT" sz="2500" i="1" dirty="0" err="1" smtClean="0"/>
              <a:t>puerta</a:t>
            </a:r>
            <a:r>
              <a:rPr lang="it-IT" sz="2500" i="1" dirty="0" smtClean="0"/>
              <a:t> de la casa para </a:t>
            </a:r>
            <a:r>
              <a:rPr lang="it-IT" sz="2500" i="1" dirty="0" err="1" smtClean="0"/>
              <a:t>sacarlos</a:t>
            </a:r>
            <a:r>
              <a:rPr lang="it-IT" sz="2500" i="1" dirty="0" smtClean="0"/>
              <a:t>. </a:t>
            </a:r>
          </a:p>
          <a:p>
            <a:r>
              <a:rPr lang="it-IT" sz="2500" i="1" dirty="0" smtClean="0"/>
              <a:t>Por </a:t>
            </a:r>
            <a:r>
              <a:rPr lang="it-IT" sz="2500" i="1" dirty="0" err="1" smtClean="0"/>
              <a:t>aquel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entonces</a:t>
            </a:r>
            <a:r>
              <a:rPr lang="it-IT" sz="2500" i="1" dirty="0" smtClean="0"/>
              <a:t>, Walter y </a:t>
            </a:r>
            <a:r>
              <a:rPr lang="it-IT" sz="2500" i="1" dirty="0" err="1" smtClean="0"/>
              <a:t>Gladys</a:t>
            </a:r>
            <a:r>
              <a:rPr lang="it-IT" sz="2500" i="1" dirty="0" smtClean="0"/>
              <a:t> ____________(militar) en </a:t>
            </a:r>
            <a:r>
              <a:rPr lang="it-IT" sz="2500" i="1" dirty="0" err="1" smtClean="0"/>
              <a:t>el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Partido</a:t>
            </a:r>
            <a:r>
              <a:rPr lang="it-IT" sz="2500" i="1" dirty="0" smtClean="0"/>
              <a:t> Comunista Marxista Leninista (PCML) y ella ______________(</a:t>
            </a:r>
            <a:r>
              <a:rPr lang="it-IT" sz="2500" i="1" dirty="0" err="1" smtClean="0"/>
              <a:t>estar</a:t>
            </a:r>
            <a:r>
              <a:rPr lang="it-IT" sz="2500" i="1" dirty="0" smtClean="0"/>
              <a:t>) </a:t>
            </a:r>
            <a:r>
              <a:rPr lang="it-IT" sz="2500" i="1" dirty="0" err="1" smtClean="0"/>
              <a:t>embarazada</a:t>
            </a:r>
            <a:r>
              <a:rPr lang="it-IT" sz="2500" i="1" dirty="0" smtClean="0"/>
              <a:t> de </a:t>
            </a:r>
            <a:r>
              <a:rPr lang="it-IT" sz="2500" i="1" dirty="0" err="1" smtClean="0"/>
              <a:t>seis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meses</a:t>
            </a:r>
            <a:r>
              <a:rPr lang="it-IT" sz="2500" i="1" dirty="0" smtClean="0"/>
              <a:t>. ___________(</a:t>
            </a:r>
            <a:r>
              <a:rPr lang="it-IT" sz="2500" i="1" dirty="0" err="1" smtClean="0"/>
              <a:t>ser</a:t>
            </a:r>
            <a:r>
              <a:rPr lang="it-IT" sz="2500" i="1" dirty="0" smtClean="0"/>
              <a:t>) la </a:t>
            </a:r>
            <a:r>
              <a:rPr lang="it-IT" sz="2500" i="1" dirty="0" err="1" smtClean="0"/>
              <a:t>última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vez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que</a:t>
            </a:r>
            <a:r>
              <a:rPr lang="it-IT" sz="2500" i="1" dirty="0" smtClean="0"/>
              <a:t> se </a:t>
            </a:r>
            <a:r>
              <a:rPr lang="it-IT" sz="2500" i="1" dirty="0" err="1" smtClean="0"/>
              <a:t>supo</a:t>
            </a:r>
            <a:r>
              <a:rPr lang="it-IT" sz="2500" i="1" dirty="0" smtClean="0"/>
              <a:t> de </a:t>
            </a:r>
            <a:r>
              <a:rPr lang="it-IT" sz="2500" i="1" dirty="0" err="1" smtClean="0"/>
              <a:t>ellos</a:t>
            </a:r>
            <a:r>
              <a:rPr lang="it-IT" sz="2500" i="1" dirty="0" smtClean="0"/>
              <a:t>. No _____________(</a:t>
            </a:r>
            <a:r>
              <a:rPr lang="it-IT" sz="2500" i="1" dirty="0" err="1" smtClean="0"/>
              <a:t>haber</a:t>
            </a:r>
            <a:r>
              <a:rPr lang="it-IT" sz="2500" i="1" dirty="0" smtClean="0"/>
              <a:t>) </a:t>
            </a:r>
            <a:r>
              <a:rPr lang="it-IT" sz="2500" i="1" dirty="0" err="1" smtClean="0"/>
              <a:t>información</a:t>
            </a:r>
            <a:r>
              <a:rPr lang="it-IT" sz="2500" i="1" dirty="0" smtClean="0"/>
              <a:t> de </a:t>
            </a:r>
            <a:r>
              <a:rPr lang="it-IT" sz="2500" i="1" dirty="0" err="1" smtClean="0"/>
              <a:t>dónde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los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tuvieron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secuestrados</a:t>
            </a:r>
            <a:r>
              <a:rPr lang="it-IT" sz="2500" i="1" dirty="0" smtClean="0"/>
              <a:t>, </a:t>
            </a:r>
            <a:r>
              <a:rPr lang="it-IT" sz="2500" i="1" dirty="0" err="1" smtClean="0"/>
              <a:t>ni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dónde</a:t>
            </a:r>
            <a:r>
              <a:rPr lang="it-IT" sz="2500" i="1" dirty="0" smtClean="0"/>
              <a:t> ___________(</a:t>
            </a:r>
            <a:r>
              <a:rPr lang="it-IT" sz="2500" i="1" dirty="0" err="1" smtClean="0"/>
              <a:t>ser</a:t>
            </a:r>
            <a:r>
              <a:rPr lang="it-IT" sz="2500" i="1" dirty="0" smtClean="0"/>
              <a:t>) </a:t>
            </a:r>
            <a:r>
              <a:rPr lang="it-IT" sz="2500" i="1" dirty="0" err="1" smtClean="0"/>
              <a:t>el</a:t>
            </a:r>
            <a:r>
              <a:rPr lang="it-IT" sz="2500" i="1" dirty="0" smtClean="0"/>
              <a:t> parto, </a:t>
            </a:r>
            <a:r>
              <a:rPr lang="it-IT" sz="2500" i="1" dirty="0" err="1" smtClean="0"/>
              <a:t>ni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qué</a:t>
            </a:r>
            <a:r>
              <a:rPr lang="it-IT" sz="2500" i="1" dirty="0" smtClean="0"/>
              <a:t> __________(</a:t>
            </a:r>
            <a:r>
              <a:rPr lang="it-IT" sz="2500" i="1" dirty="0" err="1" smtClean="0"/>
              <a:t>pasar</a:t>
            </a:r>
            <a:r>
              <a:rPr lang="it-IT" sz="2500" i="1" dirty="0" smtClean="0"/>
              <a:t>) con </a:t>
            </a:r>
            <a:r>
              <a:rPr lang="it-IT" sz="2500" i="1" dirty="0" err="1" smtClean="0"/>
              <a:t>el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niño</a:t>
            </a:r>
            <a:r>
              <a:rPr lang="it-IT" sz="2500" i="1" dirty="0" smtClean="0"/>
              <a:t> o </a:t>
            </a:r>
            <a:r>
              <a:rPr lang="it-IT" sz="2500" i="1" dirty="0" err="1" smtClean="0"/>
              <a:t>niña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que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debía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nacer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tres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meses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después</a:t>
            </a:r>
            <a:r>
              <a:rPr lang="it-IT" sz="2500" i="1" dirty="0" smtClean="0"/>
              <a:t>. No ____________(</a:t>
            </a:r>
            <a:r>
              <a:rPr lang="it-IT" sz="2500" i="1" dirty="0" err="1" smtClean="0"/>
              <a:t>haber</a:t>
            </a:r>
            <a:r>
              <a:rPr lang="it-IT" sz="2500" i="1" dirty="0" smtClean="0"/>
              <a:t>) </a:t>
            </a:r>
            <a:r>
              <a:rPr lang="it-IT" sz="2500" i="1" dirty="0" err="1" smtClean="0"/>
              <a:t>noticias</a:t>
            </a:r>
            <a:r>
              <a:rPr lang="it-IT" sz="2500" i="1" dirty="0" smtClean="0"/>
              <a:t> en </a:t>
            </a:r>
            <a:r>
              <a:rPr lang="it-IT" sz="2500" i="1" dirty="0" err="1" smtClean="0"/>
              <a:t>más</a:t>
            </a:r>
            <a:r>
              <a:rPr lang="it-IT" sz="2500" i="1" dirty="0" smtClean="0"/>
              <a:t> de 37 </a:t>
            </a:r>
            <a:r>
              <a:rPr lang="it-IT" sz="2500" i="1" dirty="0" err="1" smtClean="0"/>
              <a:t>años</a:t>
            </a:r>
            <a:r>
              <a:rPr lang="it-IT" sz="2500" i="1" dirty="0" smtClean="0"/>
              <a:t>. </a:t>
            </a:r>
            <a:r>
              <a:rPr lang="it-IT" sz="2500" i="1" dirty="0" err="1" smtClean="0"/>
              <a:t>Hasta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el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jueves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pasado</a:t>
            </a:r>
            <a:r>
              <a:rPr lang="it-IT" sz="2500" i="1" dirty="0" smtClean="0"/>
              <a:t>, </a:t>
            </a:r>
            <a:r>
              <a:rPr lang="it-IT" sz="2500" i="1" dirty="0" err="1" smtClean="0"/>
              <a:t>cuando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Estela</a:t>
            </a:r>
            <a:r>
              <a:rPr lang="it-IT" sz="2500" i="1" dirty="0" smtClean="0"/>
              <a:t> de </a:t>
            </a:r>
            <a:r>
              <a:rPr lang="it-IT" sz="2500" i="1" dirty="0" err="1" smtClean="0"/>
              <a:t>Carlotto</a:t>
            </a:r>
            <a:r>
              <a:rPr lang="it-IT" sz="2500" i="1" dirty="0" smtClean="0"/>
              <a:t> _____________(</a:t>
            </a:r>
            <a:r>
              <a:rPr lang="it-IT" sz="2500" i="1" dirty="0" err="1" smtClean="0"/>
              <a:t>llamar</a:t>
            </a:r>
            <a:r>
              <a:rPr lang="it-IT" sz="2500" i="1" dirty="0" smtClean="0"/>
              <a:t>) a la casa de </a:t>
            </a:r>
            <a:r>
              <a:rPr lang="it-IT" sz="2500" i="1" dirty="0" err="1" smtClean="0"/>
              <a:t>María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Assof</a:t>
            </a:r>
            <a:r>
              <a:rPr lang="it-IT" sz="2500" i="1" dirty="0" smtClean="0"/>
              <a:t> de </a:t>
            </a:r>
            <a:r>
              <a:rPr lang="it-IT" sz="2500" i="1" dirty="0" err="1" smtClean="0"/>
              <a:t>Domínguez</a:t>
            </a:r>
            <a:r>
              <a:rPr lang="it-IT" sz="2500" i="1" dirty="0" smtClean="0"/>
              <a:t>, la </a:t>
            </a:r>
            <a:r>
              <a:rPr lang="it-IT" sz="2500" i="1" dirty="0" err="1" smtClean="0"/>
              <a:t>mamá</a:t>
            </a:r>
            <a:r>
              <a:rPr lang="it-IT" sz="2500" i="1" dirty="0" smtClean="0"/>
              <a:t> de Walter. La </a:t>
            </a:r>
            <a:r>
              <a:rPr lang="it-IT" sz="2500" i="1" dirty="0" err="1" smtClean="0"/>
              <a:t>mujer</a:t>
            </a:r>
            <a:r>
              <a:rPr lang="it-IT" sz="2500" i="1" dirty="0" smtClean="0"/>
              <a:t> ___________(</a:t>
            </a:r>
            <a:r>
              <a:rPr lang="it-IT" sz="2500" i="1" dirty="0" err="1" smtClean="0"/>
              <a:t>dejar</a:t>
            </a:r>
            <a:r>
              <a:rPr lang="it-IT" sz="2500" i="1" dirty="0" smtClean="0"/>
              <a:t>) de </a:t>
            </a:r>
            <a:r>
              <a:rPr lang="it-IT" sz="2500" i="1" dirty="0" err="1" smtClean="0"/>
              <a:t>cocinar</a:t>
            </a:r>
            <a:r>
              <a:rPr lang="it-IT" sz="2500" i="1" dirty="0" smtClean="0"/>
              <a:t> y ____________(</a:t>
            </a:r>
            <a:r>
              <a:rPr lang="it-IT" sz="2500" i="1" dirty="0" err="1" smtClean="0"/>
              <a:t>ponerse</a:t>
            </a:r>
            <a:r>
              <a:rPr lang="it-IT" sz="2500" i="1" dirty="0" smtClean="0"/>
              <a:t>) al teléfono, </a:t>
            </a:r>
            <a:r>
              <a:rPr lang="it-IT" sz="2500" i="1" dirty="0" err="1" smtClean="0"/>
              <a:t>sorprendida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porque</a:t>
            </a:r>
            <a:r>
              <a:rPr lang="it-IT" sz="2500" i="1" dirty="0" smtClean="0"/>
              <a:t> </a:t>
            </a:r>
            <a:r>
              <a:rPr lang="it-IT" sz="2500" i="1" dirty="0" err="1" smtClean="0"/>
              <a:t>hacía</a:t>
            </a:r>
            <a:r>
              <a:rPr lang="it-IT" sz="2500" i="1" dirty="0" smtClean="0"/>
              <a:t> rato </a:t>
            </a:r>
            <a:r>
              <a:rPr lang="it-IT" sz="2500" i="1" dirty="0" err="1" smtClean="0"/>
              <a:t>que</a:t>
            </a:r>
            <a:r>
              <a:rPr lang="it-IT" sz="2500" i="1" dirty="0" smtClean="0"/>
              <a:t> no </a:t>
            </a:r>
            <a:r>
              <a:rPr lang="it-IT" sz="2500" i="1" dirty="0" err="1" smtClean="0"/>
              <a:t>hablaba</a:t>
            </a:r>
            <a:r>
              <a:rPr lang="it-IT" sz="2500" i="1" dirty="0" smtClean="0"/>
              <a:t> con la </a:t>
            </a:r>
            <a:r>
              <a:rPr lang="it-IT" sz="2500" i="1" dirty="0" err="1" smtClean="0"/>
              <a:t>presidenta</a:t>
            </a:r>
            <a:r>
              <a:rPr lang="it-IT" sz="2500" i="1" dirty="0" smtClean="0"/>
              <a:t> de </a:t>
            </a:r>
            <a:r>
              <a:rPr lang="it-IT" sz="2500" i="1" dirty="0" err="1" smtClean="0"/>
              <a:t>Abuelas</a:t>
            </a:r>
            <a:r>
              <a:rPr lang="it-IT" sz="2500" i="1" dirty="0" smtClean="0"/>
              <a:t> de </a:t>
            </a:r>
            <a:r>
              <a:rPr lang="it-IT" sz="2500" i="1" dirty="0" err="1" smtClean="0"/>
              <a:t>Plaza</a:t>
            </a:r>
            <a:r>
              <a:rPr lang="it-IT" sz="2500" i="1" dirty="0" smtClean="0"/>
              <a:t> de </a:t>
            </a:r>
            <a:r>
              <a:rPr lang="it-IT" sz="2500" i="1" dirty="0" err="1" smtClean="0"/>
              <a:t>Mayo</a:t>
            </a:r>
            <a:r>
              <a:rPr lang="it-IT" sz="2500" i="1" dirty="0" smtClean="0"/>
              <a:t>. “</a:t>
            </a:r>
            <a:r>
              <a:rPr lang="it-IT" sz="2500" i="1" dirty="0" err="1" smtClean="0"/>
              <a:t>Apareció</a:t>
            </a:r>
            <a:r>
              <a:rPr lang="it-IT" sz="2500" i="1" dirty="0" smtClean="0"/>
              <a:t> tu </a:t>
            </a:r>
            <a:r>
              <a:rPr lang="it-IT" sz="2500" i="1" dirty="0" err="1" smtClean="0"/>
              <a:t>nieta</a:t>
            </a:r>
            <a:r>
              <a:rPr lang="it-IT" sz="2500" i="1" dirty="0" smtClean="0"/>
              <a:t>. </a:t>
            </a:r>
            <a:r>
              <a:rPr lang="it-IT" sz="2500" i="1" dirty="0" err="1" smtClean="0"/>
              <a:t>Es</a:t>
            </a:r>
            <a:r>
              <a:rPr lang="it-IT" sz="2500" i="1" dirty="0" smtClean="0"/>
              <a:t> una </a:t>
            </a:r>
            <a:r>
              <a:rPr lang="it-IT" sz="2500" i="1" dirty="0" err="1" smtClean="0"/>
              <a:t>nena</a:t>
            </a:r>
            <a:r>
              <a:rPr lang="it-IT" sz="2500" i="1" dirty="0" smtClean="0"/>
              <a:t>”, ______________(</a:t>
            </a:r>
            <a:r>
              <a:rPr lang="it-IT" sz="2500" i="1" dirty="0" err="1" smtClean="0"/>
              <a:t>escuchar</a:t>
            </a:r>
            <a:r>
              <a:rPr lang="it-IT" sz="2500" i="1" dirty="0" smtClean="0"/>
              <a:t>). </a:t>
            </a:r>
            <a:r>
              <a:rPr lang="it-IT" sz="2500" dirty="0" smtClean="0"/>
              <a:t>(</a:t>
            </a:r>
            <a:r>
              <a:rPr lang="it-IT" sz="2500" dirty="0" err="1" smtClean="0"/>
              <a:t>Texto</a:t>
            </a:r>
            <a:r>
              <a:rPr lang="it-IT" sz="2500" dirty="0" smtClean="0"/>
              <a:t> </a:t>
            </a:r>
            <a:r>
              <a:rPr lang="it-IT" sz="2500" dirty="0" err="1" smtClean="0"/>
              <a:t>adaptado</a:t>
            </a:r>
            <a:r>
              <a:rPr lang="it-IT" sz="2500" dirty="0" smtClean="0"/>
              <a:t> de </a:t>
            </a:r>
            <a:r>
              <a:rPr lang="it-IT" sz="2500" dirty="0" err="1" smtClean="0"/>
              <a:t>Página</a:t>
            </a:r>
            <a:r>
              <a:rPr lang="it-IT" sz="2500" dirty="0" smtClean="0"/>
              <a:t> 12)</a:t>
            </a:r>
          </a:p>
          <a:p>
            <a:endParaRPr lang="it-IT" sz="1800" dirty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Las </a:t>
            </a:r>
            <a:r>
              <a:rPr lang="it-IT" dirty="0" err="1" smtClean="0"/>
              <a:t>Abuelas</a:t>
            </a:r>
            <a:r>
              <a:rPr lang="it-IT" dirty="0" smtClean="0"/>
              <a:t> de </a:t>
            </a:r>
            <a:r>
              <a:rPr lang="it-IT" dirty="0" err="1" smtClean="0"/>
              <a:t>Plaza</a:t>
            </a:r>
            <a:r>
              <a:rPr lang="it-IT" dirty="0" smtClean="0"/>
              <a:t> de </a:t>
            </a:r>
            <a:r>
              <a:rPr lang="it-IT" dirty="0" err="1" smtClean="0"/>
              <a:t>Mayo</a:t>
            </a:r>
            <a:r>
              <a:rPr lang="it-IT" dirty="0" smtClean="0"/>
              <a:t> y </a:t>
            </a:r>
            <a:r>
              <a:rPr lang="it-IT" dirty="0" err="1" smtClean="0"/>
              <a:t>Baltasar</a:t>
            </a:r>
            <a:r>
              <a:rPr lang="it-IT" dirty="0" smtClean="0"/>
              <a:t> </a:t>
            </a:r>
            <a:r>
              <a:rPr lang="it-IT" dirty="0" err="1" smtClean="0"/>
              <a:t>Garzón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Busca </a:t>
            </a:r>
            <a:r>
              <a:rPr lang="it-IT" dirty="0" err="1" smtClean="0"/>
              <a:t>ahora</a:t>
            </a:r>
            <a:r>
              <a:rPr lang="it-IT" dirty="0" smtClean="0"/>
              <a:t> </a:t>
            </a:r>
            <a:r>
              <a:rPr lang="it-IT" dirty="0" err="1" smtClean="0"/>
              <a:t>información</a:t>
            </a:r>
            <a:r>
              <a:rPr lang="it-IT" dirty="0" smtClean="0"/>
              <a:t> </a:t>
            </a:r>
            <a:r>
              <a:rPr lang="it-IT" dirty="0" err="1" smtClean="0"/>
              <a:t>sobre</a:t>
            </a:r>
            <a:r>
              <a:rPr lang="it-IT" dirty="0" smtClean="0"/>
              <a:t> la </a:t>
            </a:r>
            <a:r>
              <a:rPr lang="it-IT" dirty="0" err="1" smtClean="0"/>
              <a:t>organización</a:t>
            </a:r>
            <a:r>
              <a:rPr lang="it-IT" dirty="0" smtClean="0"/>
              <a:t> “</a:t>
            </a:r>
            <a:r>
              <a:rPr lang="it-IT" dirty="0" err="1" smtClean="0"/>
              <a:t>Abuelas</a:t>
            </a:r>
            <a:r>
              <a:rPr lang="it-IT" dirty="0" smtClean="0"/>
              <a:t> de </a:t>
            </a:r>
            <a:r>
              <a:rPr lang="it-IT" dirty="0" err="1" smtClean="0"/>
              <a:t>Plaza</a:t>
            </a:r>
            <a:r>
              <a:rPr lang="it-IT" dirty="0" smtClean="0"/>
              <a:t> de </a:t>
            </a:r>
            <a:r>
              <a:rPr lang="it-IT" dirty="0" err="1" smtClean="0"/>
              <a:t>Mayo</a:t>
            </a:r>
            <a:r>
              <a:rPr lang="it-IT" dirty="0" smtClean="0"/>
              <a:t>” y toma </a:t>
            </a:r>
            <a:r>
              <a:rPr lang="it-IT" dirty="0" err="1" smtClean="0"/>
              <a:t>apuntes</a:t>
            </a:r>
            <a:r>
              <a:rPr lang="it-IT" dirty="0" smtClean="0"/>
              <a:t>:</a:t>
            </a:r>
          </a:p>
          <a:p>
            <a:endParaRPr lang="it-IT" dirty="0"/>
          </a:p>
          <a:p>
            <a:r>
              <a:rPr lang="it-IT" sz="1800" dirty="0" err="1" smtClean="0"/>
              <a:t>Recursos</a:t>
            </a:r>
            <a:r>
              <a:rPr lang="it-IT" sz="1800" dirty="0" smtClean="0"/>
              <a:t>: </a:t>
            </a:r>
            <a:r>
              <a:rPr lang="it-IT" sz="1800" dirty="0" smtClean="0">
                <a:hlinkClick r:id="rId2"/>
              </a:rPr>
              <a:t>www.abuelas.org</a:t>
            </a:r>
            <a:endParaRPr lang="it-IT" sz="1800" dirty="0" smtClean="0"/>
          </a:p>
          <a:p>
            <a:endParaRPr lang="it-IT" sz="1800" dirty="0" smtClean="0"/>
          </a:p>
          <a:p>
            <a:endParaRPr lang="it-IT" sz="1800" dirty="0"/>
          </a:p>
          <a:p>
            <a:r>
              <a:rPr lang="it-IT" dirty="0" smtClean="0"/>
              <a:t>Busca </a:t>
            </a:r>
            <a:r>
              <a:rPr lang="it-IT" dirty="0" err="1" smtClean="0"/>
              <a:t>también</a:t>
            </a:r>
            <a:r>
              <a:rPr lang="it-IT" dirty="0" smtClean="0"/>
              <a:t> </a:t>
            </a:r>
            <a:r>
              <a:rPr lang="it-IT" dirty="0" err="1" smtClean="0"/>
              <a:t>información</a:t>
            </a:r>
            <a:r>
              <a:rPr lang="it-IT" dirty="0" smtClean="0"/>
              <a:t> </a:t>
            </a:r>
            <a:r>
              <a:rPr lang="it-IT" dirty="0" err="1" smtClean="0"/>
              <a:t>sobre</a:t>
            </a:r>
            <a:r>
              <a:rPr lang="it-IT" dirty="0" smtClean="0"/>
              <a:t> </a:t>
            </a:r>
            <a:r>
              <a:rPr lang="it-IT" dirty="0" err="1" smtClean="0"/>
              <a:t>Baltasar</a:t>
            </a:r>
            <a:r>
              <a:rPr lang="it-IT" dirty="0" smtClean="0"/>
              <a:t> </a:t>
            </a:r>
            <a:r>
              <a:rPr lang="it-IT" dirty="0" err="1" smtClean="0"/>
              <a:t>Garzón</a:t>
            </a:r>
            <a:r>
              <a:rPr lang="it-IT" dirty="0" smtClean="0"/>
              <a:t> y toma </a:t>
            </a:r>
            <a:r>
              <a:rPr lang="it-IT" dirty="0" err="1" smtClean="0"/>
              <a:t>apuntes</a:t>
            </a:r>
            <a:r>
              <a:rPr lang="it-IT" dirty="0" smtClean="0"/>
              <a:t>:</a:t>
            </a:r>
          </a:p>
          <a:p>
            <a:endParaRPr lang="it-IT" sz="1800" dirty="0"/>
          </a:p>
          <a:p>
            <a:r>
              <a:rPr lang="it-IT" sz="1800" dirty="0" err="1" smtClean="0"/>
              <a:t>Recursos</a:t>
            </a:r>
            <a:r>
              <a:rPr lang="it-IT" sz="1800" dirty="0" smtClean="0"/>
              <a:t>: http://www.rtve.es/</a:t>
            </a:r>
            <a:r>
              <a:rPr lang="it-IT" sz="1800" dirty="0" err="1" smtClean="0"/>
              <a:t>noticias</a:t>
            </a:r>
            <a:r>
              <a:rPr lang="it-IT" sz="1800" dirty="0" smtClean="0"/>
              <a:t>/20120209/garzon-30-anos-lucha-contra-genocidio-terrorismo/497045.shtml</a:t>
            </a:r>
            <a:endParaRPr lang="it-IT" sz="1800" dirty="0"/>
          </a:p>
          <a:p>
            <a:endParaRPr lang="it-IT" sz="1800" dirty="0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Euskadi</a:t>
            </a:r>
            <a:r>
              <a:rPr lang="it-IT" dirty="0" smtClean="0"/>
              <a:t> </a:t>
            </a:r>
            <a:r>
              <a:rPr lang="it-IT" dirty="0" err="1" smtClean="0"/>
              <a:t>Eta</a:t>
            </a:r>
            <a:r>
              <a:rPr lang="it-IT" dirty="0" smtClean="0"/>
              <a:t> </a:t>
            </a:r>
            <a:r>
              <a:rPr lang="it-IT" dirty="0" err="1" smtClean="0"/>
              <a:t>Askatasuna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Mira </a:t>
            </a:r>
            <a:r>
              <a:rPr lang="it-IT" dirty="0" err="1" smtClean="0"/>
              <a:t>hasta</a:t>
            </a:r>
            <a:r>
              <a:rPr lang="it-IT" dirty="0" smtClean="0"/>
              <a:t> </a:t>
            </a:r>
            <a:r>
              <a:rPr lang="it-IT" dirty="0" err="1" smtClean="0"/>
              <a:t>el</a:t>
            </a:r>
            <a:r>
              <a:rPr lang="it-IT" dirty="0" smtClean="0"/>
              <a:t> minuto 6,47 de </a:t>
            </a:r>
            <a:r>
              <a:rPr lang="it-IT" dirty="0" err="1" smtClean="0"/>
              <a:t>este</a:t>
            </a:r>
            <a:r>
              <a:rPr lang="it-IT" dirty="0" smtClean="0"/>
              <a:t> video:</a:t>
            </a:r>
          </a:p>
          <a:p>
            <a:endParaRPr lang="it-IT" dirty="0"/>
          </a:p>
          <a:p>
            <a:r>
              <a:rPr lang="it-IT" dirty="0" smtClean="0">
                <a:hlinkClick r:id="rId2"/>
              </a:rPr>
              <a:t>http://www.rtve.es/</a:t>
            </a:r>
            <a:r>
              <a:rPr lang="it-IT" dirty="0" err="1" smtClean="0">
                <a:hlinkClick r:id="rId2"/>
              </a:rPr>
              <a:t>alacarta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videos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cronicas</a:t>
            </a:r>
            <a:r>
              <a:rPr lang="it-IT" dirty="0" smtClean="0">
                <a:hlinkClick r:id="rId2"/>
              </a:rPr>
              <a:t>/cronicas-especial-historia-eta-capitulo-1-origenes/1390762/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Mira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siguiente</a:t>
            </a:r>
            <a:r>
              <a:rPr lang="it-IT" dirty="0" smtClean="0"/>
              <a:t> video:</a:t>
            </a:r>
          </a:p>
          <a:p>
            <a:endParaRPr lang="it-IT" dirty="0"/>
          </a:p>
          <a:p>
            <a:r>
              <a:rPr lang="it-IT" dirty="0" smtClean="0">
                <a:hlinkClick r:id="rId3"/>
              </a:rPr>
              <a:t>https://www.youtube.com/watch?v=PwF1eWsQkwo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Relacionando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Relaciona</a:t>
            </a:r>
            <a:r>
              <a:rPr lang="it-IT" dirty="0" smtClean="0"/>
              <a:t> cada </a:t>
            </a:r>
            <a:r>
              <a:rPr lang="it-IT" dirty="0" err="1" smtClean="0"/>
              <a:t>personaje</a:t>
            </a:r>
            <a:r>
              <a:rPr lang="it-IT" dirty="0" smtClean="0"/>
              <a:t> con una </a:t>
            </a:r>
            <a:r>
              <a:rPr lang="it-IT" dirty="0" err="1" smtClean="0"/>
              <a:t>fecha</a:t>
            </a:r>
            <a:r>
              <a:rPr lang="it-IT" dirty="0" smtClean="0"/>
              <a:t> y </a:t>
            </a:r>
            <a:r>
              <a:rPr lang="it-IT" dirty="0" err="1" smtClean="0"/>
              <a:t>explica</a:t>
            </a:r>
            <a:r>
              <a:rPr lang="it-IT" dirty="0" smtClean="0"/>
              <a:t> tu </a:t>
            </a:r>
            <a:r>
              <a:rPr lang="it-IT" dirty="0" err="1" smtClean="0"/>
              <a:t>decisión</a:t>
            </a:r>
            <a:r>
              <a:rPr lang="it-IT" dirty="0" smtClean="0"/>
              <a:t>:</a:t>
            </a:r>
          </a:p>
          <a:p>
            <a:r>
              <a:rPr lang="it-IT" sz="1600" dirty="0" err="1" smtClean="0"/>
              <a:t>Recursos</a:t>
            </a:r>
            <a:r>
              <a:rPr lang="it-IT" sz="1600" dirty="0" smtClean="0"/>
              <a:t>: https://es.wikipedia.org/wiki/Baltasar_Garz%C3%B3n</a:t>
            </a:r>
            <a:endParaRPr lang="it-IT" dirty="0"/>
          </a:p>
          <a:p>
            <a:r>
              <a:rPr lang="it-IT" dirty="0" smtClean="0"/>
              <a:t>1976, 1975, 2012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 descr="garz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4005064"/>
            <a:ext cx="2466975" cy="1847850"/>
          </a:xfrm>
          <a:prstGeom prst="rect">
            <a:avLst/>
          </a:prstGeom>
        </p:spPr>
      </p:pic>
      <p:pic>
        <p:nvPicPr>
          <p:cNvPr id="5" name="Immagine 4" descr="franc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3501008"/>
            <a:ext cx="1828800" cy="2495550"/>
          </a:xfrm>
          <a:prstGeom prst="rect">
            <a:avLst/>
          </a:prstGeom>
        </p:spPr>
      </p:pic>
      <p:pic>
        <p:nvPicPr>
          <p:cNvPr id="6" name="Immagine 5" descr="videl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3573016"/>
            <a:ext cx="1866900" cy="245745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Más</a:t>
            </a:r>
            <a:r>
              <a:rPr lang="it-IT" dirty="0" smtClean="0"/>
              <a:t> </a:t>
            </a:r>
            <a:r>
              <a:rPr lang="it-IT" dirty="0" err="1" smtClean="0"/>
              <a:t>relaciones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Ahora</a:t>
            </a:r>
            <a:r>
              <a:rPr lang="it-IT" dirty="0" smtClean="0"/>
              <a:t> </a:t>
            </a:r>
            <a:r>
              <a:rPr lang="it-IT" dirty="0" err="1" smtClean="0"/>
              <a:t>quizá</a:t>
            </a:r>
            <a:r>
              <a:rPr lang="it-IT" dirty="0" smtClean="0"/>
              <a:t> </a:t>
            </a:r>
            <a:r>
              <a:rPr lang="it-IT" dirty="0" err="1" smtClean="0"/>
              <a:t>puedes</a:t>
            </a:r>
            <a:r>
              <a:rPr lang="it-IT" dirty="0" smtClean="0"/>
              <a:t> </a:t>
            </a:r>
            <a:r>
              <a:rPr lang="it-IT" dirty="0" err="1" smtClean="0"/>
              <a:t>ya</a:t>
            </a:r>
            <a:r>
              <a:rPr lang="it-IT" dirty="0" smtClean="0"/>
              <a:t> </a:t>
            </a:r>
            <a:r>
              <a:rPr lang="it-IT" dirty="0" err="1" smtClean="0"/>
              <a:t>relacionar</a:t>
            </a:r>
            <a:r>
              <a:rPr lang="it-IT" dirty="0" smtClean="0"/>
              <a:t> a </a:t>
            </a:r>
            <a:r>
              <a:rPr lang="it-IT" dirty="0" err="1" smtClean="0"/>
              <a:t>estos</a:t>
            </a:r>
            <a:r>
              <a:rPr lang="it-IT" dirty="0" smtClean="0"/>
              <a:t> </a:t>
            </a:r>
            <a:r>
              <a:rPr lang="it-IT" dirty="0" err="1" smtClean="0"/>
              <a:t>tres</a:t>
            </a:r>
            <a:r>
              <a:rPr lang="it-IT" dirty="0" smtClean="0"/>
              <a:t> </a:t>
            </a:r>
            <a:r>
              <a:rPr lang="it-IT" dirty="0" err="1" smtClean="0"/>
              <a:t>personajes</a:t>
            </a:r>
            <a:r>
              <a:rPr lang="it-IT" dirty="0" smtClean="0"/>
              <a:t> y a </a:t>
            </a:r>
            <a:r>
              <a:rPr lang="it-IT" dirty="0" err="1" smtClean="0"/>
              <a:t>estas</a:t>
            </a:r>
            <a:r>
              <a:rPr lang="it-IT" dirty="0" smtClean="0"/>
              <a:t> </a:t>
            </a:r>
            <a:r>
              <a:rPr lang="it-IT" dirty="0" err="1" smtClean="0"/>
              <a:t>organizaciones</a:t>
            </a:r>
            <a:r>
              <a:rPr lang="it-IT" dirty="0" smtClean="0"/>
              <a:t>: 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err="1" smtClean="0"/>
              <a:t>Escribe</a:t>
            </a:r>
            <a:r>
              <a:rPr lang="it-IT" dirty="0" smtClean="0"/>
              <a:t> un </a:t>
            </a:r>
            <a:r>
              <a:rPr lang="it-IT" dirty="0" err="1" smtClean="0"/>
              <a:t>texto</a:t>
            </a:r>
            <a:r>
              <a:rPr lang="it-IT" dirty="0" smtClean="0"/>
              <a:t> de </a:t>
            </a:r>
            <a:r>
              <a:rPr lang="it-IT" dirty="0" err="1" smtClean="0"/>
              <a:t>entre</a:t>
            </a:r>
            <a:r>
              <a:rPr lang="it-IT" dirty="0" smtClean="0"/>
              <a:t> 150 y 250 </a:t>
            </a:r>
            <a:r>
              <a:rPr lang="it-IT" dirty="0" err="1" smtClean="0"/>
              <a:t>palabras</a:t>
            </a:r>
            <a:r>
              <a:rPr lang="it-IT" dirty="0" smtClean="0"/>
              <a:t> </a:t>
            </a:r>
            <a:r>
              <a:rPr lang="it-IT" dirty="0" err="1" smtClean="0"/>
              <a:t>explicándolo</a:t>
            </a:r>
            <a:r>
              <a:rPr lang="it-IT" dirty="0"/>
              <a:t>.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4" name="Immagine 3" descr="vide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780928"/>
            <a:ext cx="1008112" cy="1327005"/>
          </a:xfrm>
          <a:prstGeom prst="rect">
            <a:avLst/>
          </a:prstGeom>
        </p:spPr>
      </p:pic>
      <p:pic>
        <p:nvPicPr>
          <p:cNvPr id="5" name="Immagine 4" descr="garz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2852936"/>
            <a:ext cx="1442016" cy="1080120"/>
          </a:xfrm>
          <a:prstGeom prst="rect">
            <a:avLst/>
          </a:prstGeom>
        </p:spPr>
      </p:pic>
      <p:pic>
        <p:nvPicPr>
          <p:cNvPr id="6" name="Immagine 5" descr="top_abuel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2852936"/>
            <a:ext cx="1728192" cy="656445"/>
          </a:xfrm>
          <a:prstGeom prst="rect">
            <a:avLst/>
          </a:prstGeom>
        </p:spPr>
      </p:pic>
      <p:pic>
        <p:nvPicPr>
          <p:cNvPr id="7" name="Immagine 6" descr="et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2852936"/>
            <a:ext cx="1080120" cy="1080120"/>
          </a:xfrm>
          <a:prstGeom prst="rect">
            <a:avLst/>
          </a:prstGeom>
        </p:spPr>
      </p:pic>
      <p:pic>
        <p:nvPicPr>
          <p:cNvPr id="8" name="Immagine 7" descr="franc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08304" y="2492896"/>
            <a:ext cx="1178246" cy="160781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127</TotalTime>
  <Words>711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Luna</vt:lpstr>
      <vt:lpstr>Estudio del terrorismo. Los casos de la Argentina y España</vt:lpstr>
      <vt:lpstr>¿Conoces a estas personas?</vt:lpstr>
      <vt:lpstr>Slide 3</vt:lpstr>
      <vt:lpstr>Modelo de tabla</vt:lpstr>
      <vt:lpstr>Nieta 117: Lee el siguiente artículo</vt:lpstr>
      <vt:lpstr>Las Abuelas de Plaza de Mayo y Baltasar Garzón</vt:lpstr>
      <vt:lpstr>Euskadi Eta Askatasuna</vt:lpstr>
      <vt:lpstr>Relacionando:</vt:lpstr>
      <vt:lpstr>Más relaciones:</vt:lpstr>
      <vt:lpstr>Para debatir</vt:lpstr>
      <vt:lpstr>Debate:</vt:lpstr>
      <vt:lpstr>Resumen del debate</vt:lpstr>
      <vt:lpstr>¿Todo aquello ya pasó?</vt:lpstr>
      <vt:lpstr>Para ampliar I</vt:lpstr>
      <vt:lpstr>Para ampliar II: Sigue las elecciones en Argentina</vt:lpstr>
      <vt:lpstr>Para ampliar III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Estudio del terrorismo en la Argentina y en Españ</dc:title>
  <dc:creator>Sara</dc:creator>
  <cp:lastModifiedBy>ms-f</cp:lastModifiedBy>
  <cp:revision>15</cp:revision>
  <dcterms:created xsi:type="dcterms:W3CDTF">2015-09-05T17:02:30Z</dcterms:created>
  <dcterms:modified xsi:type="dcterms:W3CDTF">2015-09-07T13:11:15Z</dcterms:modified>
</cp:coreProperties>
</file>