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56" r:id="rId91"/>
    <p:sldId id="345" r:id="rId92"/>
    <p:sldId id="357" r:id="rId93"/>
    <p:sldId id="358" r:id="rId94"/>
    <p:sldId id="359" r:id="rId95"/>
    <p:sldId id="346" r:id="rId96"/>
    <p:sldId id="360" r:id="rId97"/>
    <p:sldId id="347" r:id="rId98"/>
    <p:sldId id="361" r:id="rId99"/>
    <p:sldId id="348" r:id="rId100"/>
    <p:sldId id="362" r:id="rId101"/>
    <p:sldId id="349" r:id="rId102"/>
    <p:sldId id="363" r:id="rId103"/>
    <p:sldId id="350" r:id="rId104"/>
    <p:sldId id="364" r:id="rId105"/>
    <p:sldId id="351" r:id="rId106"/>
    <p:sldId id="365" r:id="rId107"/>
    <p:sldId id="352" r:id="rId108"/>
    <p:sldId id="366" r:id="rId109"/>
    <p:sldId id="353" r:id="rId110"/>
    <p:sldId id="367" r:id="rId111"/>
    <p:sldId id="354" r:id="rId112"/>
    <p:sldId id="368" r:id="rId113"/>
    <p:sldId id="355" r:id="rId114"/>
    <p:sldId id="369" r:id="rId11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6" autoAdjust="0"/>
    <p:restoredTop sz="93801" autoAdjust="0"/>
  </p:normalViewPr>
  <p:slideViewPr>
    <p:cSldViewPr>
      <p:cViewPr varScale="1">
        <p:scale>
          <a:sx n="73" d="100"/>
          <a:sy n="73" d="100"/>
        </p:scale>
        <p:origin x="104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>
            <a:extLst>
              <a:ext uri="{FF2B5EF4-FFF2-40B4-BE49-F238E27FC236}">
                <a16:creationId xmlns:a16="http://schemas.microsoft.com/office/drawing/2014/main" id="{B74682F9-0CD2-6389-5695-00DDA591A2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6867" name="Freeform 3">
              <a:extLst>
                <a:ext uri="{FF2B5EF4-FFF2-40B4-BE49-F238E27FC236}">
                  <a16:creationId xmlns:a16="http://schemas.microsoft.com/office/drawing/2014/main" id="{5B227810-8739-180C-CB26-C760E3A882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>
              <a:extLst>
                <a:ext uri="{FF2B5EF4-FFF2-40B4-BE49-F238E27FC236}">
                  <a16:creationId xmlns:a16="http://schemas.microsoft.com/office/drawing/2014/main" id="{FA1798F4-BC6B-4C40-6054-DF9906152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9" name="Rectangle 5">
            <a:extLst>
              <a:ext uri="{FF2B5EF4-FFF2-40B4-BE49-F238E27FC236}">
                <a16:creationId xmlns:a16="http://schemas.microsoft.com/office/drawing/2014/main" id="{D7672C2D-714A-8784-1BA4-CAA45B18801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2FC9C17-A730-EF81-51E2-69A2EB81463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8DD80023-A738-A43F-F9EB-F33952C2A0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B6F56AFC-A3F8-A486-C514-C9C2B32101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7D66CB-9C5E-4C23-8A7A-A4C0B8FF5F68}" type="slidenum">
              <a:rPr lang="bg-BG" altLang="en-US"/>
              <a:pPr/>
              <a:t>‹#›</a:t>
            </a:fld>
            <a:endParaRPr lang="bg-BG" altLang="en-US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31F160FF-9452-439B-8C9F-A69AA981248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A17F-2685-B998-B596-FC2665E6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DA577-73F2-CD05-FDE3-61C4B0655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B8324-D867-4288-ABEA-AA179E7C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09BB6-57E1-CB22-4A83-3D8C54D6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F51C-F3DF-CC6A-10A4-05980DF1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39D64-A6AD-4DDF-9F44-F38FEA3BE70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0074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B7AC8-632C-3E66-6825-F13C1C069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87FD5-AB8A-EB28-CBD8-6F7BC29B3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0CDB4-5447-9412-F1C1-443DD5D9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4F41F-9EB8-5905-ABA5-8B966033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406F-035E-E132-4DAD-54AA6045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F9DE5-3FA9-419D-B1D2-67329DAB8FFA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4301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E453-859B-8BF1-F0AD-DF08BB0A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ECE2-CECA-9E29-76CF-28FBE5A8D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39372-1A8E-9887-9DC9-35C04DFE9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A505C-5939-312C-3E19-6E8602ACA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7E7ED-3BFE-DD6B-D6F3-A30D9493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1D356-1DDE-447C-47F7-E0149D83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E17AD43-17E2-4399-8900-AC6316570D0F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0642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2C53-D9DB-9086-B25F-25F9448AEFBE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B3AB-84FB-FEFD-44D1-FC6A4526DD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9DDCD-446B-8666-E9F2-7C86AF4D5D6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A13927-2C78-0740-1BFB-FA3ED287A46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3926F-9DC6-27A7-9006-4A66DF66A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2D0D5-CDBA-CEDC-064D-0BBA31A4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885E7-C50F-1A18-3D7E-34DDCDB2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2F45F-DD5D-F5C5-468A-84715C7B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8BA29C-47F0-4BF1-B89F-DDF514590CE4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3632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3B9C-B245-7E7B-947B-E7769BD8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50EA-4CA1-9709-18B0-2EF7BA4F26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D4B1F-1357-8558-D46D-A378E188014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AD776-79EC-95BA-5D31-57D42AE075B6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F7A36B-5115-4C36-ECA9-B64B64FA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A2CDA4-9F06-BDF3-2D8D-CD542866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169976-E732-48BD-09E7-7CF74A6C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E40B60-56BA-4067-A58F-88EB2D716CF2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34672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E938-0722-DC9F-59B0-0A13FBD9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F7C92-B98E-C01E-96D7-A43F7770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7E64-5D12-3A65-C4EE-0980A00F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30DC7-D771-B318-02B7-CAC4C5EF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3463C-910B-BB73-7A7F-8D19DD1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A41DC-537C-4AC1-A9A1-58EF6558927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792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D939-6A24-D37A-E1EF-6E681FA0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47E0F-E2DB-3DF6-7B29-4DFB56545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5A445-55AB-3E5D-C7B6-22D36400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AD104-C1E2-9FE8-6D42-278BA15F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F41A3-6D60-6D93-2D02-7FDF52FD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1F234-5F75-4710-BDC7-B935FF3FA04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6611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4F77-F172-9AD4-6EC8-F71D275F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ADFF1-39C1-1505-34F5-BB2521A38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FB499-3DC2-01DF-6163-CE5A7BAA7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7379C-D2D0-EBDC-3ED3-A533C088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D57F7-356E-E998-2ACD-944C267C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BF3E9-C9C2-3301-EC4D-075C77F3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CEFC-6D2F-4854-89F6-FBAE1B36D18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802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F7EA-886D-F00B-61A5-B306DA01C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9FD29-9091-914D-0E74-1E60E89EF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1AED8-ABE4-FA7B-7856-2068E482E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6476E-5E5B-3381-C8C6-D4F506D4E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2BDDC-5B82-E950-CC09-2A9EE1AF2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7DF35-5411-4CE9-7119-BB977B24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FC36D-3DEB-9A99-2A4B-8D61C16B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1DD59-26C5-8EA2-7F36-08CE2843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F3042-0472-438E-85B9-4461283530FB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2359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A03F-F989-B4FE-6BE9-848942D4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5E8B2-629C-3A8D-A716-B9051285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37A3E-94E3-7B07-8AB7-81DF8ED2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4EA81-50CD-B4D4-4174-2AB7149F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92C4C-3ABE-413F-9945-E0DF5718713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93212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867DB-97AE-D95E-23DE-BDB66D06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BEABD-E428-1299-E0AC-AC07B46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7CB8-B22E-747F-6469-82957A69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E512C-9891-439D-85EF-B84965F688A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76014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10A6-1C25-5844-9776-B960F7B7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202AA-5B16-E290-F2A2-83BEFF0F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57033-BE90-795A-7B2B-6CAD157DB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6599C-C93A-48FA-6A47-43462547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A6663-65CE-D86A-5E37-CA0F38D3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6E265-B656-AC5A-DA03-053D05E0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60A3-DB82-4D59-B61C-7F8D2A516176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5429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C852-9380-2882-E9EF-DA970D5B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0BFB6-2998-0D07-C036-9D3718836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CFE18-D57A-D9BC-24AB-5B8BBFB02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44374-2866-95C1-6706-F72D61FA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5CE40-1CF7-0CEA-088A-AD4694C3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278A-5D57-FEDF-B54F-5A381F9D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FCF01-E8CE-4B06-B8AE-CA6314CFE75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90458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4FF51933-9B32-7B47-2890-6F734682D6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5843" name="Freeform 3">
              <a:extLst>
                <a:ext uri="{FF2B5EF4-FFF2-40B4-BE49-F238E27FC236}">
                  <a16:creationId xmlns:a16="http://schemas.microsoft.com/office/drawing/2014/main" id="{5358CA64-2834-012B-1AE0-4BACEBA82E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4" name="Freeform 4">
              <a:extLst>
                <a:ext uri="{FF2B5EF4-FFF2-40B4-BE49-F238E27FC236}">
                  <a16:creationId xmlns:a16="http://schemas.microsoft.com/office/drawing/2014/main" id="{14244951-6005-8591-0823-9A228698EF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5EAE87A-9425-A40D-C528-B17B8D94A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CA8063D2-F758-453F-6DF4-4C772E07A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D37A0D69-09DA-45E3-2124-0AC939C2DF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bg-BG" altLang="en-US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86DB03D9-BA57-DAC0-576A-7443FA6CE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bg-BG" altLang="en-US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FCAC5978-8155-B836-02A2-19196B1EFE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CB9A611-27BA-4243-8BB8-4573C7A3ED70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8FCAC4A-B8AE-5D58-15D8-132EEBAD14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3100388"/>
          </a:xfrm>
        </p:spPr>
        <p:txBody>
          <a:bodyPr/>
          <a:lstStyle/>
          <a:p>
            <a:r>
              <a:rPr lang="en-US" altLang="en-US" sz="6600">
                <a:latin typeface="Showcard Gothic" panose="04020904020102020604" pitchFamily="82" charset="0"/>
              </a:rPr>
              <a:t>FRUTAS, </a:t>
            </a:r>
            <a:br>
              <a:rPr lang="en-US" altLang="en-US" sz="6600">
                <a:latin typeface="Showcard Gothic" panose="04020904020102020604" pitchFamily="82" charset="0"/>
              </a:rPr>
            </a:br>
            <a:r>
              <a:rPr lang="en-US" altLang="en-US" sz="6600">
                <a:latin typeface="Showcard Gothic" panose="04020904020102020604" pitchFamily="82" charset="0"/>
              </a:rPr>
              <a:t>VERDURAS</a:t>
            </a:r>
            <a:br>
              <a:rPr lang="en-US" altLang="en-US" sz="6600">
                <a:latin typeface="Showcard Gothic" panose="04020904020102020604" pitchFamily="82" charset="0"/>
              </a:rPr>
            </a:br>
            <a:r>
              <a:rPr lang="en-US" altLang="en-US" sz="6600">
                <a:latin typeface="Showcard Gothic" panose="04020904020102020604" pitchFamily="82" charset="0"/>
              </a:rPr>
              <a:t>Y LEGUMBRES</a:t>
            </a:r>
            <a:endParaRPr lang="bg-BG" altLang="en-US" sz="6600">
              <a:latin typeface="Showcard Gothic" panose="04020904020102020604" pitchFamily="82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D9DEA4E1-34B5-E1E7-93B2-A102C362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16585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D44DC0D0-6F3F-FF4B-F948-DEC93E57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949950"/>
            <a:ext cx="2951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altLang="en-US" sz="1200"/>
              <a:t>Por Milena Ivanova Koleva</a:t>
            </a:r>
            <a:endParaRPr lang="bg-BG" alt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C353D5A-761B-C03B-4B95-E8BCC0BA3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7D3DD9A-053C-7F18-DA8F-B9E35D3E9C7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melocotón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melón</a:t>
            </a:r>
            <a:endParaRPr lang="bg-BG" altLang="en-US" sz="4400"/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5CAC2D23-F7F6-06FA-260F-2E996F2721A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3827463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5FC1B5DF-4EC7-FCD6-069F-B67C0BBBD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1B7B6FF-B65C-622B-C4F6-CC7F98AC8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fresa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50532" name="Picture 4">
            <a:extLst>
              <a:ext uri="{FF2B5EF4-FFF2-40B4-BE49-F238E27FC236}">
                <a16:creationId xmlns:a16="http://schemas.microsoft.com/office/drawing/2014/main" id="{0A777E24-3EC7-A1A5-086E-343F7509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23066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AA3C73F-65B0-43C3-97BC-532375846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211B75E3-D6BA-DFC7-6368-4F65E052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1412875"/>
            <a:ext cx="2314575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 sz="2800">
                <a:solidFill>
                  <a:srgbClr val="00CC00"/>
                </a:solidFill>
              </a:rPr>
              <a:t>judías verdes</a:t>
            </a:r>
            <a:endParaRPr lang="bg-BG" altLang="en-US" sz="2800">
              <a:solidFill>
                <a:srgbClr val="00CC00"/>
              </a:solidFill>
            </a:endParaRPr>
          </a:p>
        </p:txBody>
      </p:sp>
      <p:pic>
        <p:nvPicPr>
          <p:cNvPr id="137220" name="Picture 4">
            <a:extLst>
              <a:ext uri="{FF2B5EF4-FFF2-40B4-BE49-F238E27FC236}">
                <a16:creationId xmlns:a16="http://schemas.microsoft.com/office/drawing/2014/main" id="{DBB2A332-48FD-33A9-660F-F9CF5989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26066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5">
            <a:extLst>
              <a:ext uri="{FF2B5EF4-FFF2-40B4-BE49-F238E27FC236}">
                <a16:creationId xmlns:a16="http://schemas.microsoft.com/office/drawing/2014/main" id="{FC6D4D2A-3818-7D36-BE66-4E2F7A6FC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81300"/>
            <a:ext cx="28082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6">
            <a:extLst>
              <a:ext uri="{FF2B5EF4-FFF2-40B4-BE49-F238E27FC236}">
                <a16:creationId xmlns:a16="http://schemas.microsoft.com/office/drawing/2014/main" id="{10967CAD-2A44-0EBB-A11E-8F3D3249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2812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5616A5C-5125-8B89-3ACB-72CCDF4F3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054397A5-05B3-7F96-8F70-2E0EFAE19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1412875"/>
            <a:ext cx="2314575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 sz="2800">
                <a:solidFill>
                  <a:srgbClr val="00CC00"/>
                </a:solidFill>
              </a:rPr>
              <a:t>judías verdes</a:t>
            </a:r>
            <a:endParaRPr lang="bg-BG" altLang="en-US" sz="2800">
              <a:solidFill>
                <a:srgbClr val="00CC00"/>
              </a:solidFill>
            </a:endParaRPr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E17DA142-7965-42E2-C36B-3F9DD616F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26066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B30CDE8-40EA-49E7-92FB-BD6C67333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6F054EF2-E936-EDF3-993C-2F33EE925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manzana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8244" name="Picture 4">
            <a:extLst>
              <a:ext uri="{FF2B5EF4-FFF2-40B4-BE49-F238E27FC236}">
                <a16:creationId xmlns:a16="http://schemas.microsoft.com/office/drawing/2014/main" id="{4734D31A-D249-006A-7041-69E94B0D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3415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>
            <a:extLst>
              <a:ext uri="{FF2B5EF4-FFF2-40B4-BE49-F238E27FC236}">
                <a16:creationId xmlns:a16="http://schemas.microsoft.com/office/drawing/2014/main" id="{8C7456F4-4908-40BC-B59E-0A797A96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194468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>
            <a:extLst>
              <a:ext uri="{FF2B5EF4-FFF2-40B4-BE49-F238E27FC236}">
                <a16:creationId xmlns:a16="http://schemas.microsoft.com/office/drawing/2014/main" id="{3131B572-21DF-1C57-A4E3-09662107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1447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1E699DA-B462-C508-E478-114EED08A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980031E-1415-9794-207D-CEA774D25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manzana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0832A67A-BD4C-81A9-25B1-5B92C4B5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3415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6307ECFB-CAC8-FD22-8044-DC1EE80AD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1B19467D-9EB0-43F3-C111-C52F847C3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coliflor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9268" name="Picture 4">
            <a:extLst>
              <a:ext uri="{FF2B5EF4-FFF2-40B4-BE49-F238E27FC236}">
                <a16:creationId xmlns:a16="http://schemas.microsoft.com/office/drawing/2014/main" id="{DEE94005-CC96-97CC-6CC4-617510AD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0938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5">
            <a:extLst>
              <a:ext uri="{FF2B5EF4-FFF2-40B4-BE49-F238E27FC236}">
                <a16:creationId xmlns:a16="http://schemas.microsoft.com/office/drawing/2014/main" id="{5CC037CF-7DC5-E669-7576-FEC2406B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2349500"/>
            <a:ext cx="23066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6">
            <a:extLst>
              <a:ext uri="{FF2B5EF4-FFF2-40B4-BE49-F238E27FC236}">
                <a16:creationId xmlns:a16="http://schemas.microsoft.com/office/drawing/2014/main" id="{C3002465-5788-C794-953D-E8085F5D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18748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E60BDF20-DBA8-C228-DD8A-A782A1821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E3C3D238-B323-5604-ADD5-AD54680AE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coliflor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07515B01-C5FD-5768-B702-C3A1DD107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20938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993FCEE5-CFFD-A7BD-5954-17172C8EE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7F6DC49C-0724-B27C-E5D4-B69D95013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sandía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0292" name="Picture 4">
            <a:extLst>
              <a:ext uri="{FF2B5EF4-FFF2-40B4-BE49-F238E27FC236}">
                <a16:creationId xmlns:a16="http://schemas.microsoft.com/office/drawing/2014/main" id="{77CAD658-E534-3595-6F89-92ABF78F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25701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5">
            <a:extLst>
              <a:ext uri="{FF2B5EF4-FFF2-40B4-BE49-F238E27FC236}">
                <a16:creationId xmlns:a16="http://schemas.microsoft.com/office/drawing/2014/main" id="{461E6EF6-3365-DF82-4B67-69941399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1478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4" name="Picture 6">
            <a:extLst>
              <a:ext uri="{FF2B5EF4-FFF2-40B4-BE49-F238E27FC236}">
                <a16:creationId xmlns:a16="http://schemas.microsoft.com/office/drawing/2014/main" id="{9D9D53D0-6F04-AF42-1713-DD37DCBE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18542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0B2C803B-88E6-6B88-EF2F-DDE19070D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9FDCAF3-1831-9347-E298-39801865E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sandía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D1942C9A-3376-A647-FEBA-30B5A5C3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25701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406FDD6-2C33-0761-487C-918B1722E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9857D00-EBF2-9E2B-D322-94F1D00BC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412875"/>
            <a:ext cx="2530475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melocotón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1316" name="Picture 4">
            <a:extLst>
              <a:ext uri="{FF2B5EF4-FFF2-40B4-BE49-F238E27FC236}">
                <a16:creationId xmlns:a16="http://schemas.microsoft.com/office/drawing/2014/main" id="{52BBE477-C999-CA10-3132-FC0963CF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>
            <a:extLst>
              <a:ext uri="{FF2B5EF4-FFF2-40B4-BE49-F238E27FC236}">
                <a16:creationId xmlns:a16="http://schemas.microsoft.com/office/drawing/2014/main" id="{601BB74A-5568-17F3-F09C-CB985BF8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18224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6">
            <a:extLst>
              <a:ext uri="{FF2B5EF4-FFF2-40B4-BE49-F238E27FC236}">
                <a16:creationId xmlns:a16="http://schemas.microsoft.com/office/drawing/2014/main" id="{3B8EF982-7C61-7147-85B1-D6A785581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19018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4DF9A87-973B-375B-98F5-69EF57F62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9A20E67-A969-8BA2-DCB7-CA1D5423812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 melocotón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melón</a:t>
            </a:r>
            <a:endParaRPr lang="bg-BG" altLang="en-US" sz="4400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50274809-9398-1645-1579-97B76AFB00E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3827463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02D3A6F-3EC3-2888-4A29-FB5C1CDE6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65A27A6B-6F02-4A6B-D3FD-9E54FD01B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1412875"/>
            <a:ext cx="2530475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melocotón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56676" name="Picture 4">
            <a:extLst>
              <a:ext uri="{FF2B5EF4-FFF2-40B4-BE49-F238E27FC236}">
                <a16:creationId xmlns:a16="http://schemas.microsoft.com/office/drawing/2014/main" id="{F0A4C504-30D4-D312-FE94-76A314F3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852738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CB44828E-589F-428B-71DD-065F87CAA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0999F721-9B90-F685-B969-23EC1C890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cebolla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2340" name="Picture 4">
            <a:extLst>
              <a:ext uri="{FF2B5EF4-FFF2-40B4-BE49-F238E27FC236}">
                <a16:creationId xmlns:a16="http://schemas.microsoft.com/office/drawing/2014/main" id="{4822EE3C-BFF3-71EF-BBCE-29822A8A7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2368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>
            <a:extLst>
              <a:ext uri="{FF2B5EF4-FFF2-40B4-BE49-F238E27FC236}">
                <a16:creationId xmlns:a16="http://schemas.microsoft.com/office/drawing/2014/main" id="{25FB6A69-7D19-9819-4369-CAD1D640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97200"/>
            <a:ext cx="25209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>
            <a:extLst>
              <a:ext uri="{FF2B5EF4-FFF2-40B4-BE49-F238E27FC236}">
                <a16:creationId xmlns:a16="http://schemas.microsoft.com/office/drawing/2014/main" id="{168EE9B8-C1DE-FFA1-F8DA-FF9AFC53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3812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BBB040A7-FEB3-A418-34B1-FC33B239E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66FEB95E-D6FE-4FC5-AB39-39A1B7C4C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cebolla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57700" name="Picture 4">
            <a:extLst>
              <a:ext uri="{FF2B5EF4-FFF2-40B4-BE49-F238E27FC236}">
                <a16:creationId xmlns:a16="http://schemas.microsoft.com/office/drawing/2014/main" id="{603C84D1-847F-3493-5945-1B20E6A2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2368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C1EF6ED8-2387-FC56-110B-A478EB6BF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29655F1-7E69-F9B1-260F-68726E0A3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pera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2EFA93AB-3E86-8367-0392-4BB0C28C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65400"/>
            <a:ext cx="19018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>
            <a:extLst>
              <a:ext uri="{FF2B5EF4-FFF2-40B4-BE49-F238E27FC236}">
                <a16:creationId xmlns:a16="http://schemas.microsoft.com/office/drawing/2014/main" id="{03D2CA5A-86D2-030D-4287-7C356571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22240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Picture 6">
            <a:extLst>
              <a:ext uri="{FF2B5EF4-FFF2-40B4-BE49-F238E27FC236}">
                <a16:creationId xmlns:a16="http://schemas.microsoft.com/office/drawing/2014/main" id="{583153E9-314D-076B-BB5D-5BC4AE464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5038"/>
            <a:ext cx="1955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9C81025-687D-7AFD-ABA7-72FF0AE83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657E7B07-A2D7-D7E2-6527-99D137435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pera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58724" name="Picture 4">
            <a:extLst>
              <a:ext uri="{FF2B5EF4-FFF2-40B4-BE49-F238E27FC236}">
                <a16:creationId xmlns:a16="http://schemas.microsoft.com/office/drawing/2014/main" id="{9A184CAA-B7A5-0C79-AC22-1F3F4613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65400"/>
            <a:ext cx="19018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C071A8D-8618-29E0-4040-976709DE0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978676B-2074-5074-E2EC-65EF6221EC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fresa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melocotón</a:t>
            </a:r>
            <a:endParaRPr lang="bg-BG" altLang="en-US" sz="4400"/>
          </a:p>
        </p:txBody>
      </p:sp>
      <p:pic>
        <p:nvPicPr>
          <p:cNvPr id="49160" name="Picture 8">
            <a:extLst>
              <a:ext uri="{FF2B5EF4-FFF2-40B4-BE49-F238E27FC236}">
                <a16:creationId xmlns:a16="http://schemas.microsoft.com/office/drawing/2014/main" id="{F60857D5-6BC3-3FC1-2635-291F0A413AF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1844675"/>
            <a:ext cx="3586163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C6D88D2-77C1-2B66-6FC4-B770BB5B1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C912E1B-BC8D-6510-DC02-8BB16659D5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una fresa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melocotón</a:t>
            </a:r>
            <a:endParaRPr lang="bg-BG" altLang="en-US" sz="4400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59B220F7-254B-234A-4D11-7C5AC0CB98C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1844675"/>
            <a:ext cx="3586163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61DD642-348E-04A8-FD9E-10AE74796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70A2F4C-3D7B-5B08-B873-F1EB3E771BC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naranja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aguacate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melón</a:t>
            </a:r>
            <a:endParaRPr lang="bg-BG" altLang="en-US" sz="4400"/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820F5D20-3ECD-5268-E986-370E6759928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85938"/>
            <a:ext cx="4038600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0C7A602-704F-78D9-FA99-2E11E56ED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D2D45D8-41AF-1F9D-32D5-CD2439A11E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naranja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 aguacate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melón</a:t>
            </a:r>
            <a:endParaRPr lang="bg-BG" altLang="en-US" sz="4400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7F0BEEA3-3990-A8DB-A5B9-FD02EAF2456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85938"/>
            <a:ext cx="4038600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1FCC78B-38DC-E540-8F47-9EC51125F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9554E85-50AA-85B2-F501-0CF549022F7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420938"/>
            <a:ext cx="4465637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naranja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albaricoque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manzana</a:t>
            </a:r>
            <a:endParaRPr lang="bg-BG" altLang="en-US" sz="4400"/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097B86F6-FD55-C421-97AD-63236B46BBF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47875"/>
            <a:ext cx="40005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43A3C0D-00D4-C1CB-2B54-CF5DBA2D5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1D08FB0-6211-9785-8F00-60D1D79EC5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420938"/>
            <a:ext cx="4465637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naranja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 albaricoque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manzana</a:t>
            </a:r>
            <a:endParaRPr lang="bg-BG" altLang="en-US" sz="4400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93F7353F-584D-8750-F1B5-0201D6853D4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47875"/>
            <a:ext cx="40005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A7D6550F-E1D4-668D-EC9E-4DC33D463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16979F1-E1CE-2443-1D33-493709ED85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420938"/>
            <a:ext cx="4465637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aguacate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fresa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pera</a:t>
            </a:r>
            <a:endParaRPr lang="bg-BG" altLang="en-US" sz="4400"/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6C362419-4A1A-7A86-1566-87C36922122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3040063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B1809F7-08FE-A09B-76EF-8DF153E3C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8479D97-CC60-7729-B1D7-2D4E4F3F3F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420938"/>
            <a:ext cx="4465637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aguacate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fresa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una pera</a:t>
            </a:r>
            <a:endParaRPr lang="bg-BG" altLang="en-US" sz="4400">
              <a:solidFill>
                <a:srgbClr val="00CC00"/>
              </a:solidFill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9F9A0962-B517-AC75-C8B4-013E1657D30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3040063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4CF51609-AA0A-3DB4-1B5B-A94A505BE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CBFED0D9-3475-40F6-4FA8-C48F0B04EC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205038"/>
            <a:ext cx="3163887" cy="33416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800"/>
              <a:t>cerezas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800"/>
              <a:t>melones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800"/>
              <a:t>patatas</a:t>
            </a:r>
            <a:endParaRPr lang="bg-BG" altLang="en-US" sz="4800"/>
          </a:p>
        </p:txBody>
      </p:sp>
      <p:pic>
        <p:nvPicPr>
          <p:cNvPr id="37896" name="Picture 8">
            <a:extLst>
              <a:ext uri="{FF2B5EF4-FFF2-40B4-BE49-F238E27FC236}">
                <a16:creationId xmlns:a16="http://schemas.microsoft.com/office/drawing/2014/main" id="{EFB33CE9-0B02-BE51-88A4-37321A58CC5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1600200"/>
            <a:ext cx="335121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05F7777-F6AB-CB13-BB35-69DFAF7C9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17E5652-AA20-BBA2-1803-A93D3A65C10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420938"/>
            <a:ext cx="4465637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sandía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albaricoque</a:t>
            </a:r>
            <a:endParaRPr lang="bg-BG" altLang="en-US" sz="4400"/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9C27CE4D-C444-E5FA-5AB8-A1D6B09A88F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41538"/>
            <a:ext cx="4038600" cy="341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CA16DD7-1CE7-0A19-B4D9-24165B234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0BE4FD3-C499-813A-0FE9-A8EA4B65ED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420938"/>
            <a:ext cx="4465637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una sandía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albaricoque</a:t>
            </a:r>
            <a:endParaRPr lang="bg-BG" altLang="en-US" sz="440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36FDC479-24BF-25EB-8B90-528745E247A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41538"/>
            <a:ext cx="4038600" cy="341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9D91F63-ACD9-A75F-8EAC-DE3B9CF3C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913C1D7-3F99-23AE-424F-944933FD56B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plátano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pera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melocotón </a:t>
            </a:r>
            <a:endParaRPr lang="bg-BG" altLang="en-US" sz="4400"/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B2A28F0F-EF5F-46E1-5733-2168BA41D0E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1557338"/>
            <a:ext cx="271145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B2AAEB6-4B2B-67A0-8D0F-E4DB10996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65BE6E5-3F67-B9F0-5D03-571D885378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 plátano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pera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melocotón </a:t>
            </a:r>
            <a:endParaRPr lang="bg-BG" altLang="en-US" sz="4400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579C0863-CDCE-74C1-5818-745F6333C2E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1557338"/>
            <a:ext cx="271145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E3EC604-2199-87BF-9C6B-992C15F06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5C91B01-F79F-1938-A66B-B7A7774077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fresas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frambuesas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cerezas</a:t>
            </a:r>
            <a:endParaRPr lang="bg-BG" altLang="en-US" sz="4400"/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73AB5959-9474-7DBE-6B1C-D691E9E5612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412875"/>
            <a:ext cx="3336925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6635DE0-47F5-DE15-2228-98FB723E4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782631F-945D-2E5A-1B50-4E1182B744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fresas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frambuesas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cerezas</a:t>
            </a:r>
            <a:endParaRPr lang="bg-BG" altLang="en-US" sz="4400"/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BED0E873-437B-2406-E0BF-54C6EB21490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412875"/>
            <a:ext cx="3336925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267A751-24FD-7C59-7FC4-970B38F87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B0614CE-EE6F-B133-E4EC-29EAA82746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plátano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pera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piña</a:t>
            </a:r>
            <a:endParaRPr lang="bg-BG" altLang="en-US" sz="4400"/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289E7CF8-4445-5DCC-A63E-DE30C7CB6C2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" y="1412875"/>
            <a:ext cx="2855913" cy="5256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A9FC101-CA51-AD2E-0063-77F524412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AF0E4D8-759E-45FE-8403-A1DC691200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plátano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pera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una piña</a:t>
            </a:r>
            <a:endParaRPr lang="bg-BG" altLang="en-US" sz="4400">
              <a:solidFill>
                <a:srgbClr val="00CC00"/>
              </a:solidFill>
            </a:endParaRP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2993849E-FA87-34CF-D676-434022930C2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" y="1412875"/>
            <a:ext cx="2855913" cy="5256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0355899-18A2-26D5-C4C1-4EC5853BB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4517A01-A042-1B6A-61A1-3CE66D420A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uvas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melones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sandías</a:t>
            </a:r>
            <a:endParaRPr lang="bg-BG" altLang="en-US" sz="4400"/>
          </a:p>
        </p:txBody>
      </p:sp>
      <p:pic>
        <p:nvPicPr>
          <p:cNvPr id="65542" name="Picture 6">
            <a:extLst>
              <a:ext uri="{FF2B5EF4-FFF2-40B4-BE49-F238E27FC236}">
                <a16:creationId xmlns:a16="http://schemas.microsoft.com/office/drawing/2014/main" id="{39628592-2B30-55CA-A9D8-66D731E054C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1600200"/>
            <a:ext cx="356076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086C59D-2002-633A-8F59-91A7F2A56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DA52D6F-A9C3-6DA7-CE66-119EE89653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uvas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melones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sandías</a:t>
            </a:r>
            <a:endParaRPr lang="bg-BG" altLang="en-US" sz="4400"/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E4640292-91D4-247A-BC41-0DF48F8E2BA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1600200"/>
            <a:ext cx="356076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53B7C81-ECAB-73A4-E34F-501C25F93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096739-0A35-9D1A-24CF-A18315ED6B3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2205038"/>
            <a:ext cx="3163887" cy="33416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800">
                <a:solidFill>
                  <a:srgbClr val="00CC00"/>
                </a:solidFill>
              </a:rPr>
              <a:t>cerezas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800"/>
              <a:t>melones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800"/>
              <a:t>patatas</a:t>
            </a:r>
            <a:endParaRPr lang="bg-BG" altLang="en-US" sz="4800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35778CB5-5D21-A151-9776-B84A9D1FBC0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1600200"/>
            <a:ext cx="335121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13D6A43-BB2B-F29B-EE00-10624FC16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7F724D-E551-818C-8340-56EF0B1BEB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420938"/>
            <a:ext cx="39608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naranja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limón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piña</a:t>
            </a:r>
            <a:endParaRPr lang="bg-BG" altLang="en-US" sz="4400"/>
          </a:p>
        </p:txBody>
      </p:sp>
      <p:pic>
        <p:nvPicPr>
          <p:cNvPr id="67590" name="Picture 6">
            <a:extLst>
              <a:ext uri="{FF2B5EF4-FFF2-40B4-BE49-F238E27FC236}">
                <a16:creationId xmlns:a16="http://schemas.microsoft.com/office/drawing/2014/main" id="{64F669A0-B83F-E1EA-C1D2-D86AC8EF53F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04988"/>
            <a:ext cx="4038600" cy="408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B12872A-D1FA-F4AD-8815-1C7AFBFF1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6650C32-96D4-E128-FA54-C7FAF9B8018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420938"/>
            <a:ext cx="39608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naranja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 limón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piña</a:t>
            </a:r>
            <a:endParaRPr lang="bg-BG" altLang="en-US" sz="4400"/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35222ACA-A771-BAB1-3301-9537964B93A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804988"/>
            <a:ext cx="4038600" cy="408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>
            <a:extLst>
              <a:ext uri="{FF2B5EF4-FFF2-40B4-BE49-F238E27FC236}">
                <a16:creationId xmlns:a16="http://schemas.microsoft.com/office/drawing/2014/main" id="{E9910E04-E4C0-F78A-E79F-E58F71693B3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s-ES" altLang="en-US" sz="3200">
                <a:latin typeface="Comic Sans MS" panose="030F0702030302020204" pitchFamily="66" charset="0"/>
              </a:rPr>
              <a:t>Relacionad las imágenes con las palabras.</a:t>
            </a:r>
            <a:endParaRPr lang="bg-BG" altLang="en-US" sz="3200">
              <a:latin typeface="Comic Sans MS" panose="030F0702030302020204" pitchFamily="66" charset="0"/>
            </a:endParaRPr>
          </a:p>
        </p:txBody>
      </p:sp>
      <p:pic>
        <p:nvPicPr>
          <p:cNvPr id="69641" name="Picture 9">
            <a:extLst>
              <a:ext uri="{FF2B5EF4-FFF2-40B4-BE49-F238E27FC236}">
                <a16:creationId xmlns:a16="http://schemas.microsoft.com/office/drawing/2014/main" id="{578CA96A-DEEF-39B1-6491-5BD85D4FE02E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125538"/>
            <a:ext cx="1857375" cy="208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2" name="Picture 10">
            <a:extLst>
              <a:ext uri="{FF2B5EF4-FFF2-40B4-BE49-F238E27FC236}">
                <a16:creationId xmlns:a16="http://schemas.microsoft.com/office/drawing/2014/main" id="{3F0BA4DB-EA3A-8149-5493-5B698C67FB7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196975"/>
            <a:ext cx="2016125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3" name="Picture 11">
            <a:extLst>
              <a:ext uri="{FF2B5EF4-FFF2-40B4-BE49-F238E27FC236}">
                <a16:creationId xmlns:a16="http://schemas.microsoft.com/office/drawing/2014/main" id="{CF15ABDF-770D-A731-E938-3744B1CF70D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429000"/>
            <a:ext cx="1901825" cy="2881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4" name="Picture 12">
            <a:extLst>
              <a:ext uri="{FF2B5EF4-FFF2-40B4-BE49-F238E27FC236}">
                <a16:creationId xmlns:a16="http://schemas.microsoft.com/office/drawing/2014/main" id="{DB930B26-E31E-A3EF-4743-0C0B2EE425DD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644900"/>
            <a:ext cx="2163762" cy="2595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46" name="WordArt 14">
            <a:extLst>
              <a:ext uri="{FF2B5EF4-FFF2-40B4-BE49-F238E27FC236}">
                <a16:creationId xmlns:a16="http://schemas.microsoft.com/office/drawing/2014/main" id="{D731FB05-1B98-AE1C-503F-EFF47D9AC3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1916113"/>
            <a:ext cx="1114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pera</a:t>
            </a:r>
          </a:p>
        </p:txBody>
      </p:sp>
      <p:sp>
        <p:nvSpPr>
          <p:cNvPr id="69647" name="WordArt 15">
            <a:extLst>
              <a:ext uri="{FF2B5EF4-FFF2-40B4-BE49-F238E27FC236}">
                <a16:creationId xmlns:a16="http://schemas.microsoft.com/office/drawing/2014/main" id="{324FCE8D-1F86-0B1C-8D89-9A9B765E9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709863"/>
            <a:ext cx="1114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cereza</a:t>
            </a:r>
          </a:p>
        </p:txBody>
      </p:sp>
      <p:sp>
        <p:nvSpPr>
          <p:cNvPr id="69648" name="WordArt 16">
            <a:extLst>
              <a:ext uri="{FF2B5EF4-FFF2-40B4-BE49-F238E27FC236}">
                <a16:creationId xmlns:a16="http://schemas.microsoft.com/office/drawing/2014/main" id="{5E3742C5-33CF-F31A-858B-71CA4EF7AD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573463"/>
            <a:ext cx="1114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fresa</a:t>
            </a:r>
          </a:p>
        </p:txBody>
      </p:sp>
      <p:sp>
        <p:nvSpPr>
          <p:cNvPr id="69649" name="WordArt 17">
            <a:extLst>
              <a:ext uri="{FF2B5EF4-FFF2-40B4-BE49-F238E27FC236}">
                <a16:creationId xmlns:a16="http://schemas.microsoft.com/office/drawing/2014/main" id="{D3C87616-06E3-2FE1-09A5-1F6BF190D7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4437063"/>
            <a:ext cx="18002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manzana</a:t>
            </a: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5C3E2AB3-2C0B-6952-C77F-3BE32208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a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2D1CE19F-F69F-869B-F00B-A0BFF4E2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255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b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D0CE4BC9-2D45-358F-D2ED-934DCF9D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42265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c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69653" name="Text Box 21">
            <a:extLst>
              <a:ext uri="{FF2B5EF4-FFF2-40B4-BE49-F238E27FC236}">
                <a16:creationId xmlns:a16="http://schemas.microsoft.com/office/drawing/2014/main" id="{7E4EB82C-793E-17B5-304B-2ED40884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63855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d</a:t>
            </a:r>
            <a:endParaRPr lang="bg-BG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7362E-19 C 0.04063 -0.01968 0.08143 -0.03912 0.10139 -0.04444 C 0.12136 -0.04977 0.10869 -0.04329 0.11945 -0.03148 C 0.13021 -0.01968 0.15469 0.00486 0.16667 0.02593 C 0.17865 0.04699 0.18768 0.05255 0.19167 0.09444 C 0.19566 0.13634 0.19983 0.25556 0.19028 0.27778 C 0.18073 0.3 0.1257 0.23866 0.13473 0.22778 C 0.14375 0.2169 0.22414 0.21482 0.24445 0.21296 C 0.26476 0.21111 0.25487 0.21597 0.25695 0.21667 " pathEditMode="relative" ptsTypes="aaaaaaaaA">
                                      <p:cBhvr>
                                        <p:cTn id="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0.06528 -0.05926 0.13073 -0.11852 0.18333 -0.15741 C 0.23594 -0.1963 0.27031 -0.22199 0.31528 -0.23333 C 0.36024 -0.24467 0.41285 -0.23611 0.45278 -0.22592 C 0.49271 -0.21574 0.53403 -0.17384 0.55555 -0.17222 C 0.57708 -0.1706 0.57639 -0.20717 0.58194 -0.21643 " pathEditMode="relative" rAng="0" ptsTypes="aaaaaa">
                                      <p:cBhvr>
                                        <p:cTn id="10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C 0.03854 -0.04167 0.07725 -0.08334 0.11528 -0.11111 C 0.1533 -0.13889 0.20069 -0.15023 0.22778 -0.16667 C 0.25486 -0.1831 0.27482 -0.17454 0.27778 -0.20903 C 0.28073 -0.24352 0.25243 -0.33959 0.24583 -0.37385 " pathEditMode="relative" rAng="0" ptsTypes="aaaaa">
                                      <p:cBhvr>
                                        <p:cTn id="14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4699 C -0.02414 0.08125 0.00312 0.11551 0.03489 0.14699 C 0.06666 0.17848 0.10364 0.22199 0.13906 0.23588 C 0.17448 0.24977 0.20347 0.2331 0.24739 0.23033 C 0.29132 0.22755 0.37048 0.25348 0.40295 0.21922 C 0.43541 0.18496 0.43298 0.07824 0.44184 0.02477 C 0.45069 -0.0287 0.42968 -0.07199 0.45573 -0.10115 C 0.48177 -0.13032 0.56892 -0.13958 0.59861 -0.14977 " pathEditMode="relative" rAng="0" ptsTypes="aaaaaaaa">
                                      <p:cBhvr>
                                        <p:cTn id="18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8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4CFBC36-DD2A-F0A0-5094-F18C7F950DB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s-ES" altLang="en-US" sz="3200">
                <a:latin typeface="Comic Sans MS" panose="030F0702030302020204" pitchFamily="66" charset="0"/>
              </a:rPr>
              <a:t>Relacionad las imágenes con las palabras.</a:t>
            </a:r>
            <a:endParaRPr lang="bg-BG" altLang="en-US" sz="3200">
              <a:latin typeface="Comic Sans MS" panose="030F0702030302020204" pitchFamily="66" charset="0"/>
            </a:endParaRPr>
          </a:p>
        </p:txBody>
      </p:sp>
      <p:sp>
        <p:nvSpPr>
          <p:cNvPr id="73735" name="WordArt 7">
            <a:extLst>
              <a:ext uri="{FF2B5EF4-FFF2-40B4-BE49-F238E27FC236}">
                <a16:creationId xmlns:a16="http://schemas.microsoft.com/office/drawing/2014/main" id="{F35EA95F-6A5B-AD0F-5853-E9DB22DE3F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13303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melón</a:t>
            </a:r>
          </a:p>
        </p:txBody>
      </p:sp>
      <p:sp>
        <p:nvSpPr>
          <p:cNvPr id="73736" name="WordArt 8">
            <a:extLst>
              <a:ext uri="{FF2B5EF4-FFF2-40B4-BE49-F238E27FC236}">
                <a16:creationId xmlns:a16="http://schemas.microsoft.com/office/drawing/2014/main" id="{3B42A656-9CC5-0F6E-39F5-17F48CC741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2709863"/>
            <a:ext cx="18732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melocotón</a:t>
            </a:r>
          </a:p>
        </p:txBody>
      </p:sp>
      <p:sp>
        <p:nvSpPr>
          <p:cNvPr id="73737" name="WordArt 9">
            <a:extLst>
              <a:ext uri="{FF2B5EF4-FFF2-40B4-BE49-F238E27FC236}">
                <a16:creationId xmlns:a16="http://schemas.microsoft.com/office/drawing/2014/main" id="{44FA541F-B163-DD50-40E3-6684C08694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3573463"/>
            <a:ext cx="24479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albaricoque</a:t>
            </a:r>
          </a:p>
        </p:txBody>
      </p:sp>
      <p:sp>
        <p:nvSpPr>
          <p:cNvPr id="73738" name="WordArt 10">
            <a:extLst>
              <a:ext uri="{FF2B5EF4-FFF2-40B4-BE49-F238E27FC236}">
                <a16:creationId xmlns:a16="http://schemas.microsoft.com/office/drawing/2014/main" id="{7BBB61B3-2F94-00B9-77A1-903C61D9C6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4437063"/>
            <a:ext cx="18002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sandía</a:t>
            </a:r>
          </a:p>
        </p:txBody>
      </p:sp>
      <p:pic>
        <p:nvPicPr>
          <p:cNvPr id="73740" name="Picture 12">
            <a:extLst>
              <a:ext uri="{FF2B5EF4-FFF2-40B4-BE49-F238E27FC236}">
                <a16:creationId xmlns:a16="http://schemas.microsoft.com/office/drawing/2014/main" id="{266A9716-2387-6F74-BF0D-CBF1E343B74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125538"/>
            <a:ext cx="24130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2" name="Picture 14">
            <a:extLst>
              <a:ext uri="{FF2B5EF4-FFF2-40B4-BE49-F238E27FC236}">
                <a16:creationId xmlns:a16="http://schemas.microsoft.com/office/drawing/2014/main" id="{3B5F1245-4653-BED0-CEF5-F4203421F0F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125538"/>
            <a:ext cx="21717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4" name="Picture 16">
            <a:extLst>
              <a:ext uri="{FF2B5EF4-FFF2-40B4-BE49-F238E27FC236}">
                <a16:creationId xmlns:a16="http://schemas.microsoft.com/office/drawing/2014/main" id="{3A0728F7-4590-C34A-FD7C-A3C52D36781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933825"/>
            <a:ext cx="2570162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6" name="Picture 18">
            <a:extLst>
              <a:ext uri="{FF2B5EF4-FFF2-40B4-BE49-F238E27FC236}">
                <a16:creationId xmlns:a16="http://schemas.microsoft.com/office/drawing/2014/main" id="{8EC42A42-B026-901B-E1AE-62CB6A6685E2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005263"/>
            <a:ext cx="23336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47" name="Text Box 19">
            <a:extLst>
              <a:ext uri="{FF2B5EF4-FFF2-40B4-BE49-F238E27FC236}">
                <a16:creationId xmlns:a16="http://schemas.microsoft.com/office/drawing/2014/main" id="{A24DC5BE-8A24-6AA4-1961-E47BA6EE8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12553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a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53DE9477-E2CC-4BF1-B3FB-2DB42A1C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125538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b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3749" name="Text Box 21">
            <a:extLst>
              <a:ext uri="{FF2B5EF4-FFF2-40B4-BE49-F238E27FC236}">
                <a16:creationId xmlns:a16="http://schemas.microsoft.com/office/drawing/2014/main" id="{703C00B9-6F47-A6B8-47A7-B1FA291A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93382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c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3750" name="Text Box 22">
            <a:extLst>
              <a:ext uri="{FF2B5EF4-FFF2-40B4-BE49-F238E27FC236}">
                <a16:creationId xmlns:a16="http://schemas.microsoft.com/office/drawing/2014/main" id="{C61DCB15-302C-28BA-9E5A-9597D5792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00526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d</a:t>
            </a:r>
            <a:endParaRPr lang="bg-BG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4062 -0.01968 0.07413 -0.03912 0.10139 -0.04445 C 0.12864 -0.04977 0.14792 -0.04421 0.16354 -0.03218 C 0.17917 -0.02014 0.19062 0.00602 0.19548 0.02708 C 0.2 0.04815 0.19531 0.07153 0.19167 0.09444 C 0.18802 0.11736 0.15937 0.14213 0.17326 0.16412 C 0.18698 0.18611 0.18976 0.20602 0.27465 0.22708 C 0.35955 0.24815 0.62587 0.21991 0.68298 0.29005 C 0.7401 0.36018 0.63125 0.57292 0.61771 0.64722 " pathEditMode="relative" rAng="0" ptsTypes="aaaaaaaaa">
                                      <p:cBhvr>
                                        <p:cTn id="6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7" y="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0.06528 -0.05926 0.13073 -0.11852 0.18333 -0.15741 C 0.23594 -0.1963 0.27031 -0.22199 0.31528 -0.23333 C 0.36024 -0.24467 0.41285 -0.23611 0.45278 -0.22592 C 0.49271 -0.21574 0.53368 -0.2206 0.55521 -0.17222 C 0.57691 -0.12384 0.57691 0.01574 0.58264 0.06505 " pathEditMode="relative" rAng="0" ptsTypes="aaaaaa">
                                      <p:cBhvr>
                                        <p:cTn id="10" dur="1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0949 C -0.00087 -0.05116 0.05035 -0.08681 0.07587 -0.1206 C 0.10139 -0.1544 0.09202 -0.19885 0.1132 -0.21273 C 0.13438 -0.22662 0.18594 -0.23033 0.20347 -0.20348 C 0.22084 -0.17662 0.21441 -0.08334 0.21736 -0.05162 " pathEditMode="relative" rAng="0" ptsTypes="aaaaa">
                                      <p:cBhvr>
                                        <p:cTn id="14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4699 C -0.02414 0.08125 0.00312 0.11551 0.03489 0.14699 C 0.06666 0.17848 0.08784 0.22338 0.13889 0.23588 C 0.18993 0.24838 0.28958 0.24653 0.34166 0.22246 C 0.39375 0.19838 0.44288 0.14074 0.45139 0.09098 C 0.45989 0.04121 0.41389 -0.04305 0.39305 -0.07569 C 0.37222 -0.10833 0.35295 -0.10926 0.32639 -0.10532 C 0.29982 -0.10139 0.25781 -0.10856 0.23333 -0.05162 C 0.20868 0.00533 0.19045 0.17709 0.17916 0.23727 " pathEditMode="relative" rAng="0" ptsTypes="aaaaaaaaa">
                                      <p:cBhvr>
                                        <p:cTn id="18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AB8C8B4-CEB7-7BB0-6C25-8BE14C6F108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s-ES" altLang="en-US" sz="3200">
                <a:latin typeface="Comic Sans MS" panose="030F0702030302020204" pitchFamily="66" charset="0"/>
              </a:rPr>
              <a:t>Relacionad las imágenes con las palabras.</a:t>
            </a:r>
            <a:endParaRPr lang="bg-BG" altLang="en-US" sz="3200">
              <a:latin typeface="Comic Sans MS" panose="030F0702030302020204" pitchFamily="66" charset="0"/>
            </a:endParaRPr>
          </a:p>
        </p:txBody>
      </p:sp>
      <p:sp>
        <p:nvSpPr>
          <p:cNvPr id="74755" name="WordArt 3">
            <a:extLst>
              <a:ext uri="{FF2B5EF4-FFF2-40B4-BE49-F238E27FC236}">
                <a16:creationId xmlns:a16="http://schemas.microsoft.com/office/drawing/2014/main" id="{296C56B0-886C-5809-E8B9-347019F8A7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13303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uvas</a:t>
            </a:r>
          </a:p>
        </p:txBody>
      </p:sp>
      <p:sp>
        <p:nvSpPr>
          <p:cNvPr id="74756" name="WordArt 4">
            <a:extLst>
              <a:ext uri="{FF2B5EF4-FFF2-40B4-BE49-F238E27FC236}">
                <a16:creationId xmlns:a16="http://schemas.microsoft.com/office/drawing/2014/main" id="{EB8AE0AA-A4F4-C52B-9183-11310030B4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2709863"/>
            <a:ext cx="18732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plátano</a:t>
            </a:r>
          </a:p>
        </p:txBody>
      </p:sp>
      <p:sp>
        <p:nvSpPr>
          <p:cNvPr id="74757" name="WordArt 5">
            <a:extLst>
              <a:ext uri="{FF2B5EF4-FFF2-40B4-BE49-F238E27FC236}">
                <a16:creationId xmlns:a16="http://schemas.microsoft.com/office/drawing/2014/main" id="{04CA5C56-0D9D-C643-AB32-B503D249C9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3573463"/>
            <a:ext cx="24479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aguacate</a:t>
            </a:r>
          </a:p>
        </p:txBody>
      </p:sp>
      <p:sp>
        <p:nvSpPr>
          <p:cNvPr id="74758" name="WordArt 6">
            <a:extLst>
              <a:ext uri="{FF2B5EF4-FFF2-40B4-BE49-F238E27FC236}">
                <a16:creationId xmlns:a16="http://schemas.microsoft.com/office/drawing/2014/main" id="{10F24CC2-D70C-C5BA-36CE-3FB0787BF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4437063"/>
            <a:ext cx="18002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piña</a:t>
            </a:r>
          </a:p>
        </p:txBody>
      </p:sp>
      <p:pic>
        <p:nvPicPr>
          <p:cNvPr id="74764" name="Picture 12">
            <a:extLst>
              <a:ext uri="{FF2B5EF4-FFF2-40B4-BE49-F238E27FC236}">
                <a16:creationId xmlns:a16="http://schemas.microsoft.com/office/drawing/2014/main" id="{C076A3AF-BDF6-0459-96D5-2C46D558530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628775"/>
            <a:ext cx="21272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6" name="Picture 14">
            <a:extLst>
              <a:ext uri="{FF2B5EF4-FFF2-40B4-BE49-F238E27FC236}">
                <a16:creationId xmlns:a16="http://schemas.microsoft.com/office/drawing/2014/main" id="{AE8D3281-CA36-2AF1-63BB-39041EFA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12875"/>
            <a:ext cx="1798638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>
            <a:extLst>
              <a:ext uri="{FF2B5EF4-FFF2-40B4-BE49-F238E27FC236}">
                <a16:creationId xmlns:a16="http://schemas.microsoft.com/office/drawing/2014/main" id="{8053D046-86BB-1945-9A0C-5A0D4387E83B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221163"/>
            <a:ext cx="1627188" cy="2636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0" name="Picture 18">
            <a:extLst>
              <a:ext uri="{FF2B5EF4-FFF2-40B4-BE49-F238E27FC236}">
                <a16:creationId xmlns:a16="http://schemas.microsoft.com/office/drawing/2014/main" id="{294F2E2B-7546-644E-8F6C-3D4F51FDD77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716338"/>
            <a:ext cx="17208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71" name="Text Box 19">
            <a:extLst>
              <a:ext uri="{FF2B5EF4-FFF2-40B4-BE49-F238E27FC236}">
                <a16:creationId xmlns:a16="http://schemas.microsoft.com/office/drawing/2014/main" id="{1EECA938-21B6-FF6A-8F18-8CB12EAF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62877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a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4772" name="Text Box 20">
            <a:extLst>
              <a:ext uri="{FF2B5EF4-FFF2-40B4-BE49-F238E27FC236}">
                <a16:creationId xmlns:a16="http://schemas.microsoft.com/office/drawing/2014/main" id="{1090ED96-F865-5E9E-3FE0-380AC9A1E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1412875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b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4773" name="Text Box 21">
            <a:extLst>
              <a:ext uri="{FF2B5EF4-FFF2-40B4-BE49-F238E27FC236}">
                <a16:creationId xmlns:a16="http://schemas.microsoft.com/office/drawing/2014/main" id="{427EE9FA-D857-4B6E-EB68-94A0C83A4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789363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c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4774" name="Text Box 22">
            <a:extLst>
              <a:ext uri="{FF2B5EF4-FFF2-40B4-BE49-F238E27FC236}">
                <a16:creationId xmlns:a16="http://schemas.microsoft.com/office/drawing/2014/main" id="{85234664-3FAD-F2AD-3BC3-7DEBEC8B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2926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d</a:t>
            </a:r>
            <a:endParaRPr lang="bg-BG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92 0.00255 C 0.10955 -0.01713 0.14305 -0.03658 0.17031 -0.0419 C 0.19757 -0.04722 0.21684 -0.04167 0.23246 -0.02963 C 0.24809 -0.01759 0.25955 0.00856 0.26441 0.02963 C 0.26892 0.05069 0.26406 0.07407 0.26059 0.09699 C 0.25694 0.11991 0.2283 0.14467 0.24219 0.16667 C 0.2559 0.18866 0.31076 0.20162 0.34357 0.22963 C 0.37639 0.25764 0.45052 0.27014 0.43941 0.33518 C 0.4283 0.40023 0.31076 0.56088 0.27691 0.62037 " pathEditMode="relative" rAng="0" ptsTypes="aaaaaaaaa">
                                      <p:cBhvr>
                                        <p:cTn id="6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08 C 0.19132 -0.06111 0.25677 -0.12037 0.30938 -0.15926 C 0.36198 -0.19815 0.39636 -0.22384 0.44132 -0.23518 C 0.48629 -0.24653 0.5349 -0.26782 0.57882 -0.22778 C 0.62274 -0.18773 0.67379 -0.11204 0.70452 0.00579 C 0.73524 0.12361 0.7507 0.38102 0.76285 0.47963 " pathEditMode="relative" rAng="0" ptsTypes="aaaaaa">
                                      <p:cBhvr>
                                        <p:cTn id="10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C 0.03855 -0.04167 0.08021 -0.10347 0.11528 -0.11111 C 0.15035 -0.11898 0.18976 -0.03195 0.21094 -0.04584 C 0.23212 -0.05972 0.23507 -0.14144 0.24289 -0.19398 C 0.2507 -0.24676 0.25 -0.33172 0.25816 -0.3625 C 0.26632 -0.39329 0.28455 -0.3757 0.2915 -0.37917 " pathEditMode="relative" rAng="0" ptsTypes="aaaaaa">
                                      <p:cBhvr>
                                        <p:cTn id="14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6042 C 0.05468 0.09422 0.08194 0.12894 0.11371 0.16042 C 0.14548 0.1919 0.16666 0.23681 0.21771 0.24931 C 0.26875 0.26181 0.3684 0.25996 0.42048 0.23496 C 0.47257 0.21181 0.49809 0.14074 0.53021 0.1044 C 0.56232 0.06806 0.59982 0.04792 0.61354 0.01736 C 0.62725 -0.01319 0.61614 -0.04444 0.61215 -0.07893 C 0.60816 -0.11342 0.5717 -0.11666 0.58993 -0.19004 C 0.60816 -0.26342 0.69444 -0.45092 0.72187 -0.51967 " pathEditMode="relative" rAng="0" ptsTypes="aaaaaaaaa">
                                      <p:cBhvr>
                                        <p:cTn id="18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5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35088C4-C8F4-E195-B3B6-B184B983235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s-ES" altLang="en-US" sz="3200">
                <a:latin typeface="Comic Sans MS" panose="030F0702030302020204" pitchFamily="66" charset="0"/>
              </a:rPr>
              <a:t>Relacionad las imágenes con las palabras.</a:t>
            </a:r>
            <a:endParaRPr lang="bg-BG" altLang="en-US" sz="3200">
              <a:latin typeface="Comic Sans MS" panose="030F0702030302020204" pitchFamily="66" charset="0"/>
            </a:endParaRPr>
          </a:p>
        </p:txBody>
      </p:sp>
      <p:sp>
        <p:nvSpPr>
          <p:cNvPr id="75783" name="WordArt 7">
            <a:extLst>
              <a:ext uri="{FF2B5EF4-FFF2-40B4-BE49-F238E27FC236}">
                <a16:creationId xmlns:a16="http://schemas.microsoft.com/office/drawing/2014/main" id="{D09DBDB3-82D9-C0FF-C3E7-3BFFD16D4D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1916113"/>
            <a:ext cx="1114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fresa</a:t>
            </a:r>
          </a:p>
        </p:txBody>
      </p:sp>
      <p:sp>
        <p:nvSpPr>
          <p:cNvPr id="75784" name="WordArt 8">
            <a:extLst>
              <a:ext uri="{FF2B5EF4-FFF2-40B4-BE49-F238E27FC236}">
                <a16:creationId xmlns:a16="http://schemas.microsoft.com/office/drawing/2014/main" id="{11C0D54F-B1F5-0EC7-BBE8-4DF2EA490A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709863"/>
            <a:ext cx="1114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limón</a:t>
            </a:r>
          </a:p>
        </p:txBody>
      </p:sp>
      <p:sp>
        <p:nvSpPr>
          <p:cNvPr id="75785" name="WordArt 9">
            <a:extLst>
              <a:ext uri="{FF2B5EF4-FFF2-40B4-BE49-F238E27FC236}">
                <a16:creationId xmlns:a16="http://schemas.microsoft.com/office/drawing/2014/main" id="{5FF4840B-F280-23E0-665A-BCAF08F75C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573463"/>
            <a:ext cx="1728787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frambuesa</a:t>
            </a:r>
          </a:p>
        </p:txBody>
      </p:sp>
      <p:sp>
        <p:nvSpPr>
          <p:cNvPr id="75786" name="WordArt 10">
            <a:extLst>
              <a:ext uri="{FF2B5EF4-FFF2-40B4-BE49-F238E27FC236}">
                <a16:creationId xmlns:a16="http://schemas.microsoft.com/office/drawing/2014/main" id="{46DFE0E3-2997-9B98-81D9-08A180F5A2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4437063"/>
            <a:ext cx="18002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naranja</a:t>
            </a:r>
          </a:p>
        </p:txBody>
      </p:sp>
      <p:sp>
        <p:nvSpPr>
          <p:cNvPr id="75787" name="Text Box 11">
            <a:extLst>
              <a:ext uri="{FF2B5EF4-FFF2-40B4-BE49-F238E27FC236}">
                <a16:creationId xmlns:a16="http://schemas.microsoft.com/office/drawing/2014/main" id="{55BC31E0-0F78-59EA-FBDD-83F9A9560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052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a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5788" name="Text Box 12">
            <a:extLst>
              <a:ext uri="{FF2B5EF4-FFF2-40B4-BE49-F238E27FC236}">
                <a16:creationId xmlns:a16="http://schemas.microsoft.com/office/drawing/2014/main" id="{4B53322C-101A-BA89-0442-8DBB4433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25538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b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5789" name="Text Box 13">
            <a:extLst>
              <a:ext uri="{FF2B5EF4-FFF2-40B4-BE49-F238E27FC236}">
                <a16:creationId xmlns:a16="http://schemas.microsoft.com/office/drawing/2014/main" id="{930DB3A2-35A4-E6D8-725B-C91C811E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789363"/>
            <a:ext cx="28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c</a:t>
            </a:r>
            <a:endParaRPr lang="bg-BG" altLang="en-US">
              <a:solidFill>
                <a:srgbClr val="000066"/>
              </a:solidFill>
            </a:endParaRPr>
          </a:p>
        </p:txBody>
      </p:sp>
      <p:sp>
        <p:nvSpPr>
          <p:cNvPr id="75790" name="Text Box 14">
            <a:extLst>
              <a:ext uri="{FF2B5EF4-FFF2-40B4-BE49-F238E27FC236}">
                <a16:creationId xmlns:a16="http://schemas.microsoft.com/office/drawing/2014/main" id="{7A04F950-2F7C-DDD5-680D-77CA4FFB9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393382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>
                <a:solidFill>
                  <a:srgbClr val="000066"/>
                </a:solidFill>
              </a:rPr>
              <a:t>d</a:t>
            </a:r>
            <a:endParaRPr lang="bg-BG" altLang="en-US">
              <a:solidFill>
                <a:srgbClr val="000066"/>
              </a:solidFill>
            </a:endParaRPr>
          </a:p>
        </p:txBody>
      </p:sp>
      <p:pic>
        <p:nvPicPr>
          <p:cNvPr id="75792" name="Picture 16">
            <a:extLst>
              <a:ext uri="{FF2B5EF4-FFF2-40B4-BE49-F238E27FC236}">
                <a16:creationId xmlns:a16="http://schemas.microsoft.com/office/drawing/2014/main" id="{DF5A2197-7379-8F43-C07F-9139C077106B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981075"/>
            <a:ext cx="35020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4" name="Picture 18">
            <a:extLst>
              <a:ext uri="{FF2B5EF4-FFF2-40B4-BE49-F238E27FC236}">
                <a16:creationId xmlns:a16="http://schemas.microsoft.com/office/drawing/2014/main" id="{A4AA0A93-D83F-FF87-38D1-94509028AB7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412875"/>
            <a:ext cx="2147887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6" name="Picture 20">
            <a:extLst>
              <a:ext uri="{FF2B5EF4-FFF2-40B4-BE49-F238E27FC236}">
                <a16:creationId xmlns:a16="http://schemas.microsoft.com/office/drawing/2014/main" id="{E6E0EF05-9367-8CC8-6A19-B6A12B05433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3860800"/>
            <a:ext cx="1714500" cy="259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98" name="Picture 22">
            <a:extLst>
              <a:ext uri="{FF2B5EF4-FFF2-40B4-BE49-F238E27FC236}">
                <a16:creationId xmlns:a16="http://schemas.microsoft.com/office/drawing/2014/main" id="{6029BB06-9EF2-FDBC-B0FA-E200F852FEE7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4338638"/>
            <a:ext cx="2238375" cy="2519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C 0.04063 -0.01968 0.07587 -0.03958 0.10139 -0.04444 C 0.12691 -0.04931 0.13924 -0.04005 0.15313 -0.02847 C 0.16702 -0.0169 0.17848 0.00463 0.18507 0.02523 C 0.1915 0.04583 0.1915 0.06111 0.1915 0.09444 C 0.19184 0.12778 0.16927 0.19699 0.18646 0.22523 C 0.20365 0.25347 0.26268 0.27338 0.2948 0.26412 C 0.32691 0.25486 0.33021 0.1706 0.37934 0.16968 C 0.42848 0.16875 0.54549 0.24005 0.58924 0.25857 " pathEditMode="relative" rAng="0" ptsTypes="aaaaaaaaa">
                                      <p:cBhvr>
                                        <p:cTn id="6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2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0.06528 -0.05926 0.13073 -0.11852 0.18316 -0.15741 C 0.23594 -0.1963 0.27031 -0.22199 0.31528 -0.23333 C 0.36024 -0.24467 0.41285 -0.23611 0.4526 -0.22592 C 0.49253 -0.21574 0.51944 -0.16342 0.55538 -0.17222 C 0.59132 -0.18102 0.64462 -0.25717 0.66805 -0.2794 " pathEditMode="relative" rAng="0" ptsTypes="aaaaaa">
                                      <p:cBhvr>
                                        <p:cTn id="10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03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C 0.03855 -0.04167 0.07726 -0.08334 0.11528 -0.11111 C 0.1533 -0.13889 0.22205 -0.19908 0.22778 -0.16667 C 0.23351 -0.13426 0.17066 0.00347 0.14983 0.08356 C 0.129 0.16365 0.10938 0.27222 0.10261 0.31319 C 0.09584 0.35393 0.10816 0.32639 0.10955 0.32986 " pathEditMode="relative" rAng="0" ptsTypes="aaaaaa">
                                      <p:cBhvr>
                                        <p:cTn id="14" dur="1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0648 C -0.0415 0.02639 -0.01979 0.09329 0.00711 0.12848 C 0.03402 0.16366 0.07048 0.2 0.11007 0.21736 C 0.14965 0.23473 0.20121 0.23519 0.24461 0.23241 C 0.28802 0.22963 0.33316 0.23403 0.37066 0.2007 C 0.40816 0.16736 0.46093 0.08588 0.46961 0.03241 C 0.4783 -0.02106 0.47205 -0.08009 0.42291 -0.11967 C 0.37378 -0.15926 0.22673 -0.18703 0.17517 -0.20463 " pathEditMode="relative" rAng="0" ptsTypes="aaaaaaaa">
                                      <p:cBhvr>
                                        <p:cTn id="18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B5C9792-3606-8A5E-8BBA-D33419C6B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0FCA701D-20E5-DF13-90EC-7B382CD2F64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484313"/>
            <a:ext cx="3351212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F1A4714-0741-2002-54ED-CF4188511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284F716F-FC2F-44BB-4D6D-8E7E80AAC1D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060575"/>
            <a:ext cx="4537075" cy="281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B5CF556-8526-F4B9-38B3-911F99F8D2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DCD376D3-2E78-4629-BD85-D7888C554E9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844675"/>
            <a:ext cx="31908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0D52DB2-75C6-4C34-3ABD-3E9D09750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7F5D04DA-C014-E058-96B4-57A983E46AE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060575"/>
            <a:ext cx="3816350" cy="3551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BB2C996-D29A-D4A5-183C-147C041A1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BE6207A-BD3F-A16B-359B-648673768F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cereza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limón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naranja</a:t>
            </a:r>
            <a:endParaRPr lang="bg-BG" altLang="en-US" sz="4400"/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B2E7B5C8-0489-F2E9-865A-5CF4AEC2B37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95563"/>
            <a:ext cx="4038600" cy="250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AE8C667-FD19-24E4-8353-62AFB979A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0557ECEC-91D9-89DD-1872-D1A50F3AABD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844675"/>
            <a:ext cx="3827462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23E58F5-0BEB-E6F5-F6D0-D8FCA4D52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1924" name="Picture 4">
            <a:extLst>
              <a:ext uri="{FF2B5EF4-FFF2-40B4-BE49-F238E27FC236}">
                <a16:creationId xmlns:a16="http://schemas.microsoft.com/office/drawing/2014/main" id="{057C0584-755A-6EBE-64CD-E571F5FBCD3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916113"/>
            <a:ext cx="3586163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5A1B99D-595C-5058-8350-624C01DD1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ABE560F1-AF51-7105-C333-08216C1DD50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44675"/>
            <a:ext cx="40386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AEF6A99-E05A-148C-61BA-893400755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FDB840C3-76DC-49E8-DBC0-A23E6A02E5F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989138"/>
            <a:ext cx="40005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29227CE-E04E-0996-9520-BE334F6BE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3478C661-23CF-518A-F2F6-B95F1CD0FC2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557338"/>
            <a:ext cx="3040062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3B6CB0E-8529-8878-692F-352EA1192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6A2CD782-AA13-450C-799A-132F4698F16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060575"/>
            <a:ext cx="4038600" cy="341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63B118B-3B81-296F-F59C-A4D27F465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DBDBFA5A-9EB7-D17A-2944-9B71DC7BE38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628775"/>
            <a:ext cx="2711450" cy="4392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F28B1A0-929E-8A45-F322-1CF7B674D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26F76F31-636E-C097-583A-CF4B1FD3E8F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484313"/>
            <a:ext cx="3336925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7C9484E-9E0A-0A11-AB43-89D10FF58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30D7F6C2-4D5A-364C-9C71-80FC5912EFB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341438"/>
            <a:ext cx="2855912" cy="5256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44D9B3F-8812-E984-9B6D-C508CFC34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3A56C8A7-EBCD-E4FA-B199-20406108282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628775"/>
            <a:ext cx="356076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47BE375-39F8-7FF3-966A-5634C6B85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708D6D4-EA60-A593-4012-972192CA86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176712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cereza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limón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una naranja</a:t>
            </a:r>
            <a:endParaRPr lang="bg-BG" altLang="en-US" sz="4400">
              <a:solidFill>
                <a:srgbClr val="00CC00"/>
              </a:solidFill>
            </a:endParaRP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F86D7456-ABBF-A6F8-52F2-DC4D87F0399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95563"/>
            <a:ext cx="4038600" cy="250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F1B32F8-2B74-F61B-EE41-634380351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3ED418FB-8DD0-B821-16ED-B605DB61DC0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773238"/>
            <a:ext cx="4038600" cy="408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>
            <a:extLst>
              <a:ext uri="{FF2B5EF4-FFF2-40B4-BE49-F238E27FC236}">
                <a16:creationId xmlns:a16="http://schemas.microsoft.com/office/drawing/2014/main" id="{30EBB393-70EC-2256-DFB1-ED7943AC1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49ACCBEA-3A06-157B-1CDF-8741725F663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espinacas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guisantes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92168" name="Picture 8">
            <a:extLst>
              <a:ext uri="{FF2B5EF4-FFF2-40B4-BE49-F238E27FC236}">
                <a16:creationId xmlns:a16="http://schemas.microsoft.com/office/drawing/2014/main" id="{4281044E-41D9-57C6-C48B-D9F447A5346B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1600200"/>
            <a:ext cx="24638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9" name="Picture 9">
            <a:extLst>
              <a:ext uri="{FF2B5EF4-FFF2-40B4-BE49-F238E27FC236}">
                <a16:creationId xmlns:a16="http://schemas.microsoft.com/office/drawing/2014/main" id="{698EC16E-2771-CA63-61BE-0BA225BF5F4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1600200"/>
            <a:ext cx="30638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513999B-33E6-7974-B442-9BA89DD0C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6B894F7C-675F-37F1-6324-4F39314488D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espinacas 		   guisantes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8DA1006E-89CB-64AF-448A-E3CED8D1C580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1600200"/>
            <a:ext cx="24638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13" name="Picture 5">
            <a:extLst>
              <a:ext uri="{FF2B5EF4-FFF2-40B4-BE49-F238E27FC236}">
                <a16:creationId xmlns:a16="http://schemas.microsoft.com/office/drawing/2014/main" id="{AF8EAE40-0BC1-359F-2CCC-E3C6B0A82AF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1600200"/>
            <a:ext cx="30638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A42D981-6B5D-6F82-2ECA-BEEBDB6D8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956F508-B0B4-5F96-B5F0-1CFC294C4320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judías verdes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judías secas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95240" name="Picture 8">
            <a:extLst>
              <a:ext uri="{FF2B5EF4-FFF2-40B4-BE49-F238E27FC236}">
                <a16:creationId xmlns:a16="http://schemas.microsoft.com/office/drawing/2014/main" id="{BCBD0AE5-CABD-FCC4-AB9F-591D2791AB58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1600200"/>
            <a:ext cx="17240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41" name="Picture 9">
            <a:extLst>
              <a:ext uri="{FF2B5EF4-FFF2-40B4-BE49-F238E27FC236}">
                <a16:creationId xmlns:a16="http://schemas.microsoft.com/office/drawing/2014/main" id="{CB3A2C4C-77F4-5D35-6CB2-836D9FB752F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600200"/>
            <a:ext cx="26066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02A06F6-A208-DA8D-3D9C-FD8898944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E3EA73EC-D6EE-F4AA-CD94-855CD5CDFF9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judías secas        judías verdes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96263" name="Picture 7">
            <a:extLst>
              <a:ext uri="{FF2B5EF4-FFF2-40B4-BE49-F238E27FC236}">
                <a16:creationId xmlns:a16="http://schemas.microsoft.com/office/drawing/2014/main" id="{AB8C7016-A6FB-C837-C448-AD8946B58FB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1600200"/>
            <a:ext cx="17240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65" name="Picture 9">
            <a:extLst>
              <a:ext uri="{FF2B5EF4-FFF2-40B4-BE49-F238E27FC236}">
                <a16:creationId xmlns:a16="http://schemas.microsoft.com/office/drawing/2014/main" id="{0D1932EF-1745-97F0-5405-00C97456CA5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600200"/>
            <a:ext cx="26066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BAF8CA1-6E97-6B74-85D2-B904BEBAE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1E309BD-3D9A-E66B-2E1D-A6DA5EDBA50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zanahoria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patata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97288" name="Picture 8">
            <a:extLst>
              <a:ext uri="{FF2B5EF4-FFF2-40B4-BE49-F238E27FC236}">
                <a16:creationId xmlns:a16="http://schemas.microsoft.com/office/drawing/2014/main" id="{1EF5132E-5D9E-E701-2CE7-EAA7A3506B1D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1600200"/>
            <a:ext cx="31908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89" name="Picture 9">
            <a:extLst>
              <a:ext uri="{FF2B5EF4-FFF2-40B4-BE49-F238E27FC236}">
                <a16:creationId xmlns:a16="http://schemas.microsoft.com/office/drawing/2014/main" id="{211F284C-DCFD-3E6D-A302-A9A55AB5C54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1052513"/>
            <a:ext cx="1009650" cy="329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F3A1A0D-BE0D-05B3-76C6-5998A5BE0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3F1D402-0AD0-CE35-4FF5-CE3D27DBF35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patata 		      zanahoria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A0C6ABEE-E0C0-8422-9767-E46B4A7A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3190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22CF2DF0-05CE-2ABC-20A3-193DA56B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1009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Rectangle 8">
            <a:extLst>
              <a:ext uri="{FF2B5EF4-FFF2-40B4-BE49-F238E27FC236}">
                <a16:creationId xmlns:a16="http://schemas.microsoft.com/office/drawing/2014/main" id="{10EF62D5-F50D-8C4F-60E3-418F7ACFF3F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58C4C535-6AD0-BEE2-EDE2-E2E299D909EC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4A03FAB-7597-807A-59CE-B1446F3B4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25FEFCB-99D7-0C7D-3364-F4037ED48629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pepino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tomate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99336" name="Picture 8">
            <a:extLst>
              <a:ext uri="{FF2B5EF4-FFF2-40B4-BE49-F238E27FC236}">
                <a16:creationId xmlns:a16="http://schemas.microsoft.com/office/drawing/2014/main" id="{A5DFE4BC-C9E7-68B6-33F1-0B6484450A84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47800"/>
            <a:ext cx="2447925" cy="232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7" name="Picture 9">
            <a:extLst>
              <a:ext uri="{FF2B5EF4-FFF2-40B4-BE49-F238E27FC236}">
                <a16:creationId xmlns:a16="http://schemas.microsoft.com/office/drawing/2014/main" id="{9CD1815D-3521-7540-3AA8-3C5E8B2DBC4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468438"/>
            <a:ext cx="2376488" cy="237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F015070-6164-E7AE-0A87-D237E5CC1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891CDB7-FD12-650E-21A8-736B0A4FE76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 tomate 		     pepino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69DB1E0C-A2CA-203D-6EA7-7A9F109763E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2AAF201A-5029-CF67-E264-502CC669CC06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00360" name="Picture 8">
            <a:extLst>
              <a:ext uri="{FF2B5EF4-FFF2-40B4-BE49-F238E27FC236}">
                <a16:creationId xmlns:a16="http://schemas.microsoft.com/office/drawing/2014/main" id="{D791062A-239B-4CF6-4346-B995E589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47800"/>
            <a:ext cx="24479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>
            <a:extLst>
              <a:ext uri="{FF2B5EF4-FFF2-40B4-BE49-F238E27FC236}">
                <a16:creationId xmlns:a16="http://schemas.microsoft.com/office/drawing/2014/main" id="{514E69E9-CC3D-FD80-77FB-2E3E6032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68438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6975D9D-C42B-514F-C015-4DC277D0D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2E08A76-C5E0-8849-2954-38CA8131F4D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rucola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col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01384" name="Picture 8">
            <a:extLst>
              <a:ext uri="{FF2B5EF4-FFF2-40B4-BE49-F238E27FC236}">
                <a16:creationId xmlns:a16="http://schemas.microsoft.com/office/drawing/2014/main" id="{9A766FE5-33D5-ED3D-1963-18BA26291E4F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450" y="1600200"/>
            <a:ext cx="181451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5" name="Picture 9">
            <a:extLst>
              <a:ext uri="{FF2B5EF4-FFF2-40B4-BE49-F238E27FC236}">
                <a16:creationId xmlns:a16="http://schemas.microsoft.com/office/drawing/2014/main" id="{C35E1B24-A972-8400-87B6-14592D08442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7200" y="1600200"/>
            <a:ext cx="225901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43CF062-96BC-501B-EE8A-D20E82A5E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6D3DD5-AA63-A23C-6C11-A4FC497AB7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420938"/>
            <a:ext cx="4537075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mandarina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cereza</a:t>
            </a:r>
            <a:endParaRPr lang="bg-BG" altLang="en-US" sz="4400"/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D5E47A23-0CCF-5A28-5727-D5C1ACF6427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1933575"/>
            <a:ext cx="31908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6F53ABE-475E-27B4-2EC5-650C04E5E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A0C56F42-6CC1-0C59-C5D2-CE62017179F7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 rucola 		        col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4A1E7A69-6C94-0C83-1D1A-9D7F76EA604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214D0401-1A57-B4E1-CBE6-B58D1A26E8C2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02408" name="Picture 8">
            <a:extLst>
              <a:ext uri="{FF2B5EF4-FFF2-40B4-BE49-F238E27FC236}">
                <a16:creationId xmlns:a16="http://schemas.microsoft.com/office/drawing/2014/main" id="{DD17890B-0464-794A-81DE-DFE9F2C2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600200"/>
            <a:ext cx="18145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9">
            <a:extLst>
              <a:ext uri="{FF2B5EF4-FFF2-40B4-BE49-F238E27FC236}">
                <a16:creationId xmlns:a16="http://schemas.microsoft.com/office/drawing/2014/main" id="{7C2C4BAC-639C-6120-19C8-A05B10D9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600200"/>
            <a:ext cx="22590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DA71672B-387D-D2B2-9D21-7232D1F72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253E9F0-98D5-B299-B527-354DA6D04DC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coliflor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brécol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03431" name="Picture 7">
            <a:extLst>
              <a:ext uri="{FF2B5EF4-FFF2-40B4-BE49-F238E27FC236}">
                <a16:creationId xmlns:a16="http://schemas.microsoft.com/office/drawing/2014/main" id="{E341DC48-1999-03CB-4508-D8DD00D79B5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988" y="1600200"/>
            <a:ext cx="1874837" cy="254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33" name="Picture 9">
            <a:extLst>
              <a:ext uri="{FF2B5EF4-FFF2-40B4-BE49-F238E27FC236}">
                <a16:creationId xmlns:a16="http://schemas.microsoft.com/office/drawing/2014/main" id="{D90AAEDB-B811-DA43-8E0D-BCE8C898850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600200"/>
            <a:ext cx="2533650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F70207D1-1E39-1BDB-E430-B2B6839F7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02FE742-B492-757C-0ED6-61B49981893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  brécol 		   coliflor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86AE0E7F-4F13-839B-A83C-A00C2F782A5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17690E0C-45CF-493C-E077-A15695081326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04456" name="Picture 8">
            <a:extLst>
              <a:ext uri="{FF2B5EF4-FFF2-40B4-BE49-F238E27FC236}">
                <a16:creationId xmlns:a16="http://schemas.microsoft.com/office/drawing/2014/main" id="{C003BE64-A539-DE82-B188-34069A60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600200"/>
            <a:ext cx="1874837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9">
            <a:extLst>
              <a:ext uri="{FF2B5EF4-FFF2-40B4-BE49-F238E27FC236}">
                <a16:creationId xmlns:a16="http://schemas.microsoft.com/office/drawing/2014/main" id="{928E80B7-86AC-2C95-C3A5-825BD908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00200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0F4D702D-2067-13D4-A0FA-6E618F7E9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9981DA2-588F-D2E3-12B2-85E55B95E2D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espárragos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pimientos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05480" name="Picture 8">
            <a:extLst>
              <a:ext uri="{FF2B5EF4-FFF2-40B4-BE49-F238E27FC236}">
                <a16:creationId xmlns:a16="http://schemas.microsoft.com/office/drawing/2014/main" id="{BD6434C3-4141-BC24-61A0-C79691E7131F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2339975" cy="3529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5481" name="Picture 9">
            <a:extLst>
              <a:ext uri="{FF2B5EF4-FFF2-40B4-BE49-F238E27FC236}">
                <a16:creationId xmlns:a16="http://schemas.microsoft.com/office/drawing/2014/main" id="{863D0951-0426-A06C-AEBA-0567C51CBC0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4100" y="1196975"/>
            <a:ext cx="1751013" cy="3557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9417B38C-BD3E-1680-2096-D921F9638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FFA8823-CCEF-704A-4B69-0870D2375CC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espárragos 		     pimientos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A0FF1501-2073-5B32-3FE2-509EC94A2F3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0723FAB0-4363-8797-EA01-59E8D29451DD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06504" name="Picture 8">
            <a:extLst>
              <a:ext uri="{FF2B5EF4-FFF2-40B4-BE49-F238E27FC236}">
                <a16:creationId xmlns:a16="http://schemas.microsoft.com/office/drawing/2014/main" id="{8E3BDF60-5945-14B7-03FC-D9AF8723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23399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9">
            <a:extLst>
              <a:ext uri="{FF2B5EF4-FFF2-40B4-BE49-F238E27FC236}">
                <a16:creationId xmlns:a16="http://schemas.microsoft.com/office/drawing/2014/main" id="{BB0C9725-B278-8DCA-F2D8-B005E839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196975"/>
            <a:ext cx="1751013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9486E4C0-1237-8848-D23A-B9EC10149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E0095F8-DF3D-1072-9AEF-032ABD4A0BD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lentejas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judías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07528" name="Picture 8">
            <a:extLst>
              <a:ext uri="{FF2B5EF4-FFF2-40B4-BE49-F238E27FC236}">
                <a16:creationId xmlns:a16="http://schemas.microsoft.com/office/drawing/2014/main" id="{C9301FA9-C535-33FB-EACC-BC4156CF1F6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75" y="1600200"/>
            <a:ext cx="22542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29" name="Picture 9">
            <a:extLst>
              <a:ext uri="{FF2B5EF4-FFF2-40B4-BE49-F238E27FC236}">
                <a16:creationId xmlns:a16="http://schemas.microsoft.com/office/drawing/2014/main" id="{D7C03588-B122-ACA8-45E1-B30A16D0E04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5488" y="1600200"/>
            <a:ext cx="17240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6801C3D-374A-E579-832A-F3B4B60DB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1FB7D02-1A7E-6B10-9B9C-DAD3DDE4404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lentejas 		     judías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AE637C90-F180-975B-075B-4B63C269B3C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A2AF1EE9-3DBB-84AB-69EA-BF229058409A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08552" name="Picture 8">
            <a:extLst>
              <a:ext uri="{FF2B5EF4-FFF2-40B4-BE49-F238E27FC236}">
                <a16:creationId xmlns:a16="http://schemas.microsoft.com/office/drawing/2014/main" id="{37FD77CA-993D-4B2D-AB7F-9E93D6B51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600200"/>
            <a:ext cx="2254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3" name="Picture 9">
            <a:extLst>
              <a:ext uri="{FF2B5EF4-FFF2-40B4-BE49-F238E27FC236}">
                <a16:creationId xmlns:a16="http://schemas.microsoft.com/office/drawing/2014/main" id="{46FD6E1C-33BE-7536-32DD-830A3BC5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1600200"/>
            <a:ext cx="1724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30DA9DB-170A-2E3B-433E-A8FE06C27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ECAD2B93-F6AA-E127-037B-48D85E611C80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cebolla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pepino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09576" name="Picture 8">
            <a:extLst>
              <a:ext uri="{FF2B5EF4-FFF2-40B4-BE49-F238E27FC236}">
                <a16:creationId xmlns:a16="http://schemas.microsoft.com/office/drawing/2014/main" id="{4B4EAB14-CB71-DAE4-8693-901E5C36CAE5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612900"/>
            <a:ext cx="2592388" cy="259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7" name="Picture 9">
            <a:extLst>
              <a:ext uri="{FF2B5EF4-FFF2-40B4-BE49-F238E27FC236}">
                <a16:creationId xmlns:a16="http://schemas.microsoft.com/office/drawing/2014/main" id="{54FFCC09-4A5E-D30C-01AF-2EB14F09A05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563688"/>
            <a:ext cx="2427288" cy="2728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708A2C9E-E1B8-8D5B-8A0D-2DE9ABC9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A91A897-6A3A-565C-4BA6-7254F8329A7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  pepino 		   cebolla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AD2A7F89-2CA9-3808-F138-46574B2E6AF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2C38FD3D-49AE-7938-86AC-D958088A29FA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10600" name="Picture 8">
            <a:extLst>
              <a:ext uri="{FF2B5EF4-FFF2-40B4-BE49-F238E27FC236}">
                <a16:creationId xmlns:a16="http://schemas.microsoft.com/office/drawing/2014/main" id="{008156B3-B728-2F56-8EFB-6DC9FECD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290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1" name="Picture 9">
            <a:extLst>
              <a:ext uri="{FF2B5EF4-FFF2-40B4-BE49-F238E27FC236}">
                <a16:creationId xmlns:a16="http://schemas.microsoft.com/office/drawing/2014/main" id="{32A5CCA5-ADC5-CCDF-3C15-B8FB4FD68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63688"/>
            <a:ext cx="2427288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70755448-ECEF-9F5A-B110-5532C7124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9E7F172-4268-F5EB-6B67-E1845ECB74B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coliflor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calabacín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11624" name="Picture 8">
            <a:extLst>
              <a:ext uri="{FF2B5EF4-FFF2-40B4-BE49-F238E27FC236}">
                <a16:creationId xmlns:a16="http://schemas.microsoft.com/office/drawing/2014/main" id="{35B5D6F2-CBEB-84CF-FEF6-944FABB4C439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650" y="1600200"/>
            <a:ext cx="217170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5" name="Picture 9">
            <a:extLst>
              <a:ext uri="{FF2B5EF4-FFF2-40B4-BE49-F238E27FC236}">
                <a16:creationId xmlns:a16="http://schemas.microsoft.com/office/drawing/2014/main" id="{D2AE8029-6FB0-C1F0-A4FB-8C2AD827226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4713" y="1600200"/>
            <a:ext cx="1423987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82D5C40-374F-1338-8F73-4F2BE7A4A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D2AE752-1D09-29B9-6925-57C8B657A6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420938"/>
            <a:ext cx="4537075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mandarina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una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cereza</a:t>
            </a:r>
            <a:endParaRPr lang="bg-BG" altLang="en-US" sz="4400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30D46275-AC99-096E-7C24-B66ED5E4DA9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1933575"/>
            <a:ext cx="3190875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F7BE2A4A-3926-8283-3A97-1F5B78F04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F9B285B-46B3-76B8-74E4-23D8893DB41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coliflor 		   calabacín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C4064972-E1C9-A696-BE9E-890F0F7C5DD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6C7B71FB-4DB3-4550-5CCD-22A48B58D40B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12648" name="Picture 8">
            <a:extLst>
              <a:ext uri="{FF2B5EF4-FFF2-40B4-BE49-F238E27FC236}">
                <a16:creationId xmlns:a16="http://schemas.microsoft.com/office/drawing/2014/main" id="{11CEF1F6-4620-02E3-E661-8BBD7D2A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600200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9">
            <a:extLst>
              <a:ext uri="{FF2B5EF4-FFF2-40B4-BE49-F238E27FC236}">
                <a16:creationId xmlns:a16="http://schemas.microsoft.com/office/drawing/2014/main" id="{C6E71609-C8A5-CD61-4A03-F4DA8C5C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600200"/>
            <a:ext cx="14239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4C40C5C-721C-7724-E385-444023A3D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E2C288A6-31BC-6E58-FC77-ECD18F1AAB1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zanahoria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berenjena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13670" name="Picture 6">
            <a:extLst>
              <a:ext uri="{FF2B5EF4-FFF2-40B4-BE49-F238E27FC236}">
                <a16:creationId xmlns:a16="http://schemas.microsoft.com/office/drawing/2014/main" id="{E2884304-736A-8196-71F1-6203FBA4A20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600200"/>
            <a:ext cx="35242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71" name="Picture 7">
            <a:extLst>
              <a:ext uri="{FF2B5EF4-FFF2-40B4-BE49-F238E27FC236}">
                <a16:creationId xmlns:a16="http://schemas.microsoft.com/office/drawing/2014/main" id="{9C1685B4-AED4-5437-D981-EFED62ADD86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1052513"/>
            <a:ext cx="1216025" cy="3971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687C13DC-F062-5D38-5DD1-2074B96C3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3299B8F1-635D-901E-8DB7-97D47F6F07A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berenjena 		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							zanahoria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7CF309B0-DCD7-5150-B7AE-9E7539A5F69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010432E8-6561-2D80-A902-BD88F69A06B7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14694" name="Picture 6">
            <a:extLst>
              <a:ext uri="{FF2B5EF4-FFF2-40B4-BE49-F238E27FC236}">
                <a16:creationId xmlns:a16="http://schemas.microsoft.com/office/drawing/2014/main" id="{A617F654-3CF2-006B-F902-48BF49DB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00200"/>
            <a:ext cx="3524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>
            <a:extLst>
              <a:ext uri="{FF2B5EF4-FFF2-40B4-BE49-F238E27FC236}">
                <a16:creationId xmlns:a16="http://schemas.microsoft.com/office/drawing/2014/main" id="{BC7B6AE5-1045-B1A3-DDC0-DDE69F47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12160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ED0B6A5B-B9A8-2974-4BB0-C05B964D3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B91FC59-F581-6F27-4561-8AB3F47181B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ajo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cebolla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15718" name="Picture 6">
            <a:extLst>
              <a:ext uri="{FF2B5EF4-FFF2-40B4-BE49-F238E27FC236}">
                <a16:creationId xmlns:a16="http://schemas.microsoft.com/office/drawing/2014/main" id="{042D88C7-388F-CE2E-E368-951EE9ADCC5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1412875"/>
            <a:ext cx="2368550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9" name="Picture 7">
            <a:extLst>
              <a:ext uri="{FF2B5EF4-FFF2-40B4-BE49-F238E27FC236}">
                <a16:creationId xmlns:a16="http://schemas.microsoft.com/office/drawing/2014/main" id="{C3A48588-D4B6-A425-6D33-0F3550615D8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6238" y="1341438"/>
            <a:ext cx="2381250" cy="2735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239DDBDD-9251-66F9-7C84-97CA59E54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314C405-7D6E-B759-DA57-7338C5FC5BD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cebolla  		       ajo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16740" name="Rectangle 4">
            <a:extLst>
              <a:ext uri="{FF2B5EF4-FFF2-40B4-BE49-F238E27FC236}">
                <a16:creationId xmlns:a16="http://schemas.microsoft.com/office/drawing/2014/main" id="{32001F5F-A852-C26E-76AA-D173E3BC2FA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103021C7-5AC7-FE90-3FBE-F2A80CDE436C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16742" name="Picture 6">
            <a:extLst>
              <a:ext uri="{FF2B5EF4-FFF2-40B4-BE49-F238E27FC236}">
                <a16:creationId xmlns:a16="http://schemas.microsoft.com/office/drawing/2014/main" id="{FA65B982-6C1D-8548-FEF3-6B6B0C1F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412875"/>
            <a:ext cx="23685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>
            <a:extLst>
              <a:ext uri="{FF2B5EF4-FFF2-40B4-BE49-F238E27FC236}">
                <a16:creationId xmlns:a16="http://schemas.microsoft.com/office/drawing/2014/main" id="{F296CB0C-98AD-EDE6-55FD-63FD2A16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341438"/>
            <a:ext cx="23812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9DD67B5-8D86-444A-0561-54CFFB3CE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7F9C441D-057C-D255-3E03-7CA86C8D376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r>
              <a:rPr lang="es-ES" altLang="en-US" sz="4800">
                <a:latin typeface="Sylfaen" panose="010A0502050306030303" pitchFamily="18" charset="0"/>
              </a:rPr>
              <a:t>espárragos</a:t>
            </a:r>
          </a:p>
          <a:p>
            <a:r>
              <a:rPr lang="es-ES" altLang="en-US" sz="4800">
                <a:latin typeface="Sylfaen" panose="010A0502050306030303" pitchFamily="18" charset="0"/>
              </a:rPr>
              <a:t>aceitunas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17766" name="Picture 6">
            <a:extLst>
              <a:ext uri="{FF2B5EF4-FFF2-40B4-BE49-F238E27FC236}">
                <a16:creationId xmlns:a16="http://schemas.microsoft.com/office/drawing/2014/main" id="{5F6D8402-0B63-EB1B-B59B-4930405C7F0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7363"/>
            <a:ext cx="4038600" cy="185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67" name="Picture 7">
            <a:extLst>
              <a:ext uri="{FF2B5EF4-FFF2-40B4-BE49-F238E27FC236}">
                <a16:creationId xmlns:a16="http://schemas.microsoft.com/office/drawing/2014/main" id="{AEC3E67F-3A6B-5929-BCF5-976EA6E640B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3075" y="1268413"/>
            <a:ext cx="2484438" cy="374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0239BF7-0E4A-9700-4EAD-16001C4B5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AD3FA51-3963-9582-0557-EDA871AD0D6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aceitunas 		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						   espárragos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525CF7BD-74D5-5AB3-3A00-F6778E9C3D8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B620C888-D470-F7E5-C756-FFAA2F6650EF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18790" name="Picture 6">
            <a:extLst>
              <a:ext uri="{FF2B5EF4-FFF2-40B4-BE49-F238E27FC236}">
                <a16:creationId xmlns:a16="http://schemas.microsoft.com/office/drawing/2014/main" id="{CB6D76D1-94CF-5683-F7C2-3C95C8AA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7363"/>
            <a:ext cx="4038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>
            <a:extLst>
              <a:ext uri="{FF2B5EF4-FFF2-40B4-BE49-F238E27FC236}">
                <a16:creationId xmlns:a16="http://schemas.microsoft.com/office/drawing/2014/main" id="{82283B22-7E35-373C-6BD4-0E26DB1A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268413"/>
            <a:ext cx="24844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9BA507E-DF5E-9F89-3BF9-82477BFDF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9133904-CCC2-A6C6-F912-DFDC8A3512E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hinojo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tomate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19816" name="Picture 8">
            <a:extLst>
              <a:ext uri="{FF2B5EF4-FFF2-40B4-BE49-F238E27FC236}">
                <a16:creationId xmlns:a16="http://schemas.microsoft.com/office/drawing/2014/main" id="{96644353-6039-1982-1AF0-3F74FCCA3A5A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2062163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7" name="Picture 9">
            <a:extLst>
              <a:ext uri="{FF2B5EF4-FFF2-40B4-BE49-F238E27FC236}">
                <a16:creationId xmlns:a16="http://schemas.microsoft.com/office/drawing/2014/main" id="{0D792B59-69F3-1293-6FD0-FC26BF7DC00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528763"/>
            <a:ext cx="2665413" cy="2532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548F19B-95C4-9185-542B-2C3E2C3F9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70584379-F4BF-42A1-3C04-2A681302259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			 		          tomate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			    hinojo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714BDE0E-1681-7BF9-5325-186AE967274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499BC61E-9E1E-5E52-BFCB-FFBE6C74DEBA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20840" name="Picture 8">
            <a:extLst>
              <a:ext uri="{FF2B5EF4-FFF2-40B4-BE49-F238E27FC236}">
                <a16:creationId xmlns:a16="http://schemas.microsoft.com/office/drawing/2014/main" id="{49C692FE-0770-5A74-B7AA-42B4179A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20621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9">
            <a:extLst>
              <a:ext uri="{FF2B5EF4-FFF2-40B4-BE49-F238E27FC236}">
                <a16:creationId xmlns:a16="http://schemas.microsoft.com/office/drawing/2014/main" id="{1F047C0C-9529-B6EC-4F3C-74A12BDE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28763"/>
            <a:ext cx="266541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FB9306C-E479-96DD-A0DE-570FC1298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B5D7B2F7-7114-3930-8698-0B4A0C2B168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lechuga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col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21862" name="Picture 6">
            <a:extLst>
              <a:ext uri="{FF2B5EF4-FFF2-40B4-BE49-F238E27FC236}">
                <a16:creationId xmlns:a16="http://schemas.microsoft.com/office/drawing/2014/main" id="{86825FB1-905E-E64F-83DF-74B6E1C9ACBB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6200" y="1600200"/>
            <a:ext cx="225901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3" name="Picture 7">
            <a:extLst>
              <a:ext uri="{FF2B5EF4-FFF2-40B4-BE49-F238E27FC236}">
                <a16:creationId xmlns:a16="http://schemas.microsoft.com/office/drawing/2014/main" id="{C81E0F3D-BAC2-8D7C-C265-CA7FCEE2B61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88" y="1600200"/>
            <a:ext cx="207962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CFC9B07-7ABC-BC42-B901-15F79001B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337D01D-4C43-DA33-4AF0-6CC935BDF6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420938"/>
            <a:ext cx="4537075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sandía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 melón</a:t>
            </a:r>
            <a:endParaRPr lang="bg-BG" altLang="en-US" sz="4400"/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176A3148-444C-22E2-B8F2-758678E7A02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47925"/>
            <a:ext cx="30099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050EAD7-BFEA-7537-A3EE-F9B2DDAAD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21F8D7A2-51BE-11B7-E815-ED74CA8724F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    col  		          lechuga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93B7A80F-AB93-884D-878C-776DD413E1A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C5F26D8E-9330-EFCE-894D-7CEE9C322E9D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22886" name="Picture 6">
            <a:extLst>
              <a:ext uri="{FF2B5EF4-FFF2-40B4-BE49-F238E27FC236}">
                <a16:creationId xmlns:a16="http://schemas.microsoft.com/office/drawing/2014/main" id="{1B815788-84DB-4A9A-332D-C2A659C6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600200"/>
            <a:ext cx="22590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7">
            <a:extLst>
              <a:ext uri="{FF2B5EF4-FFF2-40B4-BE49-F238E27FC236}">
                <a16:creationId xmlns:a16="http://schemas.microsoft.com/office/drawing/2014/main" id="{7C3057C6-E4D6-7ACD-9B2A-C28ACC51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600200"/>
            <a:ext cx="2079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D85E2E50-F334-80C5-4356-2500CA0FC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E0A7B92-D1D5-B887-6685-1E8189A08606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berenjena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maíz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23910" name="Picture 6">
            <a:extLst>
              <a:ext uri="{FF2B5EF4-FFF2-40B4-BE49-F238E27FC236}">
                <a16:creationId xmlns:a16="http://schemas.microsoft.com/office/drawing/2014/main" id="{1B8F0D54-07BB-F0E0-491E-CC9FC8D49508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600200"/>
            <a:ext cx="35242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11" name="Picture 7">
            <a:extLst>
              <a:ext uri="{FF2B5EF4-FFF2-40B4-BE49-F238E27FC236}">
                <a16:creationId xmlns:a16="http://schemas.microsoft.com/office/drawing/2014/main" id="{1B5C1588-D066-D9F3-FD8E-82E7469ECE1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725" y="1600200"/>
            <a:ext cx="24955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A221473B-1222-DC66-ACAC-62A52E090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48840BD-DFF7-EBCC-97B7-D032CF85177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berenjena  		 maíz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E2CA528D-1585-F926-DC18-CC7E7C52D59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AD2BA5F3-63B7-22B9-5A00-643ED4C375F5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24934" name="Picture 6">
            <a:extLst>
              <a:ext uri="{FF2B5EF4-FFF2-40B4-BE49-F238E27FC236}">
                <a16:creationId xmlns:a16="http://schemas.microsoft.com/office/drawing/2014/main" id="{E4F2E2F9-7984-D17B-6A0E-134C5DD5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600200"/>
            <a:ext cx="3524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7">
            <a:extLst>
              <a:ext uri="{FF2B5EF4-FFF2-40B4-BE49-F238E27FC236}">
                <a16:creationId xmlns:a16="http://schemas.microsoft.com/office/drawing/2014/main" id="{A4B623D2-4A78-B5C8-8947-716D7F88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600200"/>
            <a:ext cx="2495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B6CF2BA0-C0D6-B641-4D7A-2B2BD7627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571262A1-5432-FEF6-7887-4364B96266A2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pimiento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perejil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25958" name="Picture 6">
            <a:extLst>
              <a:ext uri="{FF2B5EF4-FFF2-40B4-BE49-F238E27FC236}">
                <a16:creationId xmlns:a16="http://schemas.microsoft.com/office/drawing/2014/main" id="{2764C5B1-5DAC-7CF1-DF00-5113DDA53712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1714500" cy="3484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9" name="Picture 7">
            <a:extLst>
              <a:ext uri="{FF2B5EF4-FFF2-40B4-BE49-F238E27FC236}">
                <a16:creationId xmlns:a16="http://schemas.microsoft.com/office/drawing/2014/main" id="{367549ED-8EB8-C43C-11C5-3D086319764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863" y="1600200"/>
            <a:ext cx="2833687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6305C111-1500-5E34-923C-6F16C1F1E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0D422EB-9135-E60F-E8F6-9211FC41044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			                      perejil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pimiento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F810CDFC-E64C-F5C7-5095-5DE61AEACB7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50070C8E-F945-8690-2073-027DCF5AB79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26982" name="Picture 6">
            <a:extLst>
              <a:ext uri="{FF2B5EF4-FFF2-40B4-BE49-F238E27FC236}">
                <a16:creationId xmlns:a16="http://schemas.microsoft.com/office/drawing/2014/main" id="{E062F07E-6E58-39EA-B219-FEC07EDD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17145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7">
            <a:extLst>
              <a:ext uri="{FF2B5EF4-FFF2-40B4-BE49-F238E27FC236}">
                <a16:creationId xmlns:a16="http://schemas.microsoft.com/office/drawing/2014/main" id="{86517EE0-32D2-6848-922D-704E5945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600200"/>
            <a:ext cx="2833687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B410BA25-B433-A7FD-D016-601723CFC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293AE14E-C584-9732-9BE6-D2B74CF7EEB3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 algn="ctr"/>
            <a:r>
              <a:rPr lang="es-ES" altLang="en-US" sz="4800">
                <a:latin typeface="Sylfaen" panose="010A0502050306030303" pitchFamily="18" charset="0"/>
              </a:rPr>
              <a:t>lentejas</a:t>
            </a:r>
          </a:p>
          <a:p>
            <a:pPr algn="ctr"/>
            <a:r>
              <a:rPr lang="es-ES" altLang="en-US" sz="4800">
                <a:latin typeface="Sylfaen" panose="010A0502050306030303" pitchFamily="18" charset="0"/>
              </a:rPr>
              <a:t>guisantes</a:t>
            </a:r>
            <a:endParaRPr lang="bg-BG" altLang="en-US" sz="4800">
              <a:latin typeface="Sylfaen" panose="010A0502050306030303" pitchFamily="18" charset="0"/>
            </a:endParaRPr>
          </a:p>
        </p:txBody>
      </p:sp>
      <p:pic>
        <p:nvPicPr>
          <p:cNvPr id="128006" name="Picture 6">
            <a:extLst>
              <a:ext uri="{FF2B5EF4-FFF2-40B4-BE49-F238E27FC236}">
                <a16:creationId xmlns:a16="http://schemas.microsoft.com/office/drawing/2014/main" id="{DD0AB791-C84D-6FA5-E4AF-1DA55D6A007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563" y="1600200"/>
            <a:ext cx="3063875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7" name="Picture 7">
            <a:extLst>
              <a:ext uri="{FF2B5EF4-FFF2-40B4-BE49-F238E27FC236}">
                <a16:creationId xmlns:a16="http://schemas.microsoft.com/office/drawing/2014/main" id="{2D3DFE59-351A-5B44-03EF-D47D28F8FDC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75" y="1600200"/>
            <a:ext cx="22542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DA0D408-0BF3-2F70-6CD4-2918020D2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FA71BAA-F785-5882-35DA-6265301A2DA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221163"/>
            <a:ext cx="8229600" cy="18748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en-US" sz="4800">
                <a:latin typeface="Sylfaen" panose="010A0502050306030303" pitchFamily="18" charset="0"/>
              </a:rPr>
              <a:t>      guisantes  	           lentejas</a:t>
            </a:r>
          </a:p>
          <a:p>
            <a:pPr algn="ctr"/>
            <a:endParaRPr lang="bg-BG" altLang="en-US" sz="4800">
              <a:latin typeface="Sylfaen" panose="010A0502050306030303" pitchFamily="18" charset="0"/>
            </a:endParaRP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2A95D41D-6D35-AA3A-B7D7-5DD6FF64F3D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s-ES" altLang="en-US" sz="2400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331A01A3-9A88-60FE-8A7C-26277A32CEDF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s-ES" altLang="en-US" sz="2400"/>
          </a:p>
        </p:txBody>
      </p:sp>
      <p:pic>
        <p:nvPicPr>
          <p:cNvPr id="129030" name="Picture 6">
            <a:extLst>
              <a:ext uri="{FF2B5EF4-FFF2-40B4-BE49-F238E27FC236}">
                <a16:creationId xmlns:a16="http://schemas.microsoft.com/office/drawing/2014/main" id="{2D549AD7-4BE1-BA4D-5ADE-907B9190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600200"/>
            <a:ext cx="3063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7">
            <a:extLst>
              <a:ext uri="{FF2B5EF4-FFF2-40B4-BE49-F238E27FC236}">
                <a16:creationId xmlns:a16="http://schemas.microsoft.com/office/drawing/2014/main" id="{C15FB320-51DD-DCC4-F5EC-F0246064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600200"/>
            <a:ext cx="22542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F2274DF9-BAB1-9211-4AEE-B981FA1DB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D86490B-44D7-A745-D0D9-15EC1B55B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patata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415A0084-D6D9-1DB0-2855-43EF4F3D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25193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7">
            <a:extLst>
              <a:ext uri="{FF2B5EF4-FFF2-40B4-BE49-F238E27FC236}">
                <a16:creationId xmlns:a16="http://schemas.microsoft.com/office/drawing/2014/main" id="{4190065C-023C-F145-0C13-75AF5FCDF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133600"/>
            <a:ext cx="17145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8">
            <a:extLst>
              <a:ext uri="{FF2B5EF4-FFF2-40B4-BE49-F238E27FC236}">
                <a16:creationId xmlns:a16="http://schemas.microsoft.com/office/drawing/2014/main" id="{11675882-5167-E8F3-7560-3767957E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8130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D5ADD25B-5C28-0DDB-1E8D-7B37D1133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02F3F8BB-C2F6-9CD7-B205-ADD26F99D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patata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1076" name="Picture 4">
            <a:extLst>
              <a:ext uri="{FF2B5EF4-FFF2-40B4-BE49-F238E27FC236}">
                <a16:creationId xmlns:a16="http://schemas.microsoft.com/office/drawing/2014/main" id="{F4D47530-76FC-291C-CC75-5B9D1F04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25193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F06D9CCF-7554-6DD4-C0CF-819A20C1C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44BC72DB-7AF8-3F10-AEA7-4EBA9A7A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pepino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2101" name="Picture 5">
            <a:extLst>
              <a:ext uri="{FF2B5EF4-FFF2-40B4-BE49-F238E27FC236}">
                <a16:creationId xmlns:a16="http://schemas.microsoft.com/office/drawing/2014/main" id="{78BEA9AC-08E8-94A8-A572-8057A2BE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97200"/>
            <a:ext cx="14239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6">
            <a:extLst>
              <a:ext uri="{FF2B5EF4-FFF2-40B4-BE49-F238E27FC236}">
                <a16:creationId xmlns:a16="http://schemas.microsoft.com/office/drawing/2014/main" id="{7BF24F8A-C3E2-A3FF-55C5-A8BCD800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>
            <a:extLst>
              <a:ext uri="{FF2B5EF4-FFF2-40B4-BE49-F238E27FC236}">
                <a16:creationId xmlns:a16="http://schemas.microsoft.com/office/drawing/2014/main" id="{69FA32A1-373A-27D4-9104-CF5578B02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1627188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5A8DA87-EBA1-7B1B-659F-99ED77C7D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>
                <a:latin typeface="Showcard Gothic" panose="04020904020102020604" pitchFamily="82" charset="0"/>
              </a:rPr>
              <a:t>¿Qué es esto?</a:t>
            </a:r>
            <a:endParaRPr lang="bg-BG" altLang="en-US">
              <a:latin typeface="Showcard Gothic" panose="04020904020102020604" pitchFamily="82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470F9E3-C7D9-EEB0-6CB2-39CB3E3215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420938"/>
            <a:ext cx="4537075" cy="3125787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sandía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/>
              <a:t>una manzana</a:t>
            </a:r>
          </a:p>
          <a:p>
            <a:pPr marL="533400" indent="-533400">
              <a:buFont typeface="Wingdings" panose="05000000000000000000" pitchFamily="2" charset="2"/>
              <a:buAutoNum type="alphaLcPeriod"/>
            </a:pPr>
            <a:r>
              <a:rPr lang="es-ES" altLang="en-US" sz="4400">
                <a:solidFill>
                  <a:srgbClr val="00CC00"/>
                </a:solidFill>
              </a:rPr>
              <a:t>un melón</a:t>
            </a:r>
            <a:endParaRPr lang="bg-BG" altLang="en-US" sz="4400">
              <a:solidFill>
                <a:srgbClr val="00CC00"/>
              </a:solidFill>
            </a:endParaRP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913D445B-3090-E9E3-D1CE-B8C617BA7E7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47925"/>
            <a:ext cx="30099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A8C1F5E5-945D-71AE-3001-D4D9304A3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A38FDD8F-A050-4110-0E62-8F7C70E7D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pepino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4389" name="Picture 5">
            <a:extLst>
              <a:ext uri="{FF2B5EF4-FFF2-40B4-BE49-F238E27FC236}">
                <a16:creationId xmlns:a16="http://schemas.microsoft.com/office/drawing/2014/main" id="{0B0881E9-DD26-4A82-4AFE-CC24CD7C4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23764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DC99FC8-E348-1AFA-BE2C-EA17254A7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A4FEE63-AC8E-C2CD-5A1C-A4E08D966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maíz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A78B48FD-2616-256F-1D6E-C2F46746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65400"/>
            <a:ext cx="3240088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>
            <a:extLst>
              <a:ext uri="{FF2B5EF4-FFF2-40B4-BE49-F238E27FC236}">
                <a16:creationId xmlns:a16="http://schemas.microsoft.com/office/drawing/2014/main" id="{D61A2CEE-9E13-6E0B-CCA3-EDE177DE5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565400"/>
            <a:ext cx="17922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6" name="Picture 6">
            <a:extLst>
              <a:ext uri="{FF2B5EF4-FFF2-40B4-BE49-F238E27FC236}">
                <a16:creationId xmlns:a16="http://schemas.microsoft.com/office/drawing/2014/main" id="{E01717CC-9E2F-F15C-954C-EA268C4F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305050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96A7CB74-32B7-0CD9-AA9A-2B4F05019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AEA3AC7-3D43-01E3-1970-110CC6CEC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maíz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0875AA17-BBA7-F8DC-303B-1ECAA2ED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305050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B96FBC50-FDEF-5D3B-4BE3-D5E554083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E2C01F15-EC79-403A-909A-2B2BC0D83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pimiento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9B0ADDDD-770D-4379-2A7C-06E80FB5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813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>
            <a:extLst>
              <a:ext uri="{FF2B5EF4-FFF2-40B4-BE49-F238E27FC236}">
                <a16:creationId xmlns:a16="http://schemas.microsoft.com/office/drawing/2014/main" id="{67B8C9D7-E61E-99C4-19D8-294058F4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1808162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>
            <a:extLst>
              <a:ext uri="{FF2B5EF4-FFF2-40B4-BE49-F238E27FC236}">
                <a16:creationId xmlns:a16="http://schemas.microsoft.com/office/drawing/2014/main" id="{F59280B9-625B-0D5D-D942-5E2CC7D9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16113"/>
            <a:ext cx="1760538" cy="3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7D94B4F8-7D01-D6D6-CC71-8E1F9055A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396086C7-3962-CB79-FAE9-1735093BC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pimiento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7461" name="Picture 5">
            <a:extLst>
              <a:ext uri="{FF2B5EF4-FFF2-40B4-BE49-F238E27FC236}">
                <a16:creationId xmlns:a16="http://schemas.microsoft.com/office/drawing/2014/main" id="{512AACF4-2B06-6F3E-B152-52AF3C60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1808162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F0340B97-E872-F500-ADD0-4B037B61D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FEBACED-828F-4A0E-67B4-79739DA6C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zanahoria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4149" name="Picture 5">
            <a:extLst>
              <a:ext uri="{FF2B5EF4-FFF2-40B4-BE49-F238E27FC236}">
                <a16:creationId xmlns:a16="http://schemas.microsoft.com/office/drawing/2014/main" id="{D5908EF4-3641-9EB7-4FEB-5075227D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2427288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6">
            <a:extLst>
              <a:ext uri="{FF2B5EF4-FFF2-40B4-BE49-F238E27FC236}">
                <a16:creationId xmlns:a16="http://schemas.microsoft.com/office/drawing/2014/main" id="{E79AA4EE-8528-6717-751E-11AC5B2C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24175"/>
            <a:ext cx="2079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7">
            <a:extLst>
              <a:ext uri="{FF2B5EF4-FFF2-40B4-BE49-F238E27FC236}">
                <a16:creationId xmlns:a16="http://schemas.microsoft.com/office/drawing/2014/main" id="{1B12524A-4A7A-061C-20AE-EFCC90DC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49500"/>
            <a:ext cx="1009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DFC63D78-AEF8-75FF-AFA3-3BBE50715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8DAF671-79BA-8D4A-4FEE-59FBC19F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zanahoria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8486" name="Picture 6">
            <a:extLst>
              <a:ext uri="{FF2B5EF4-FFF2-40B4-BE49-F238E27FC236}">
                <a16:creationId xmlns:a16="http://schemas.microsoft.com/office/drawing/2014/main" id="{FD5DC3B1-A7C4-B1F0-9520-3788234D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49500"/>
            <a:ext cx="1009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1FBDE05E-5320-3CF5-0C71-9FDF48726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41B10CCD-7C77-E5C6-EBB9-335952EA8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piña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5168AFF6-038E-139A-B732-08930212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65400"/>
            <a:ext cx="280828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5">
            <a:extLst>
              <a:ext uri="{FF2B5EF4-FFF2-40B4-BE49-F238E27FC236}">
                <a16:creationId xmlns:a16="http://schemas.microsoft.com/office/drawing/2014/main" id="{90CBF00C-96B2-21C4-2D2B-30A184B9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25273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6">
            <a:extLst>
              <a:ext uri="{FF2B5EF4-FFF2-40B4-BE49-F238E27FC236}">
                <a16:creationId xmlns:a16="http://schemas.microsoft.com/office/drawing/2014/main" id="{AFFD6AA4-C714-9BA0-3413-032341B9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21510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1795E4FB-2089-9C27-7D04-9A6365E99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20CD2EBF-FBD0-1973-F350-C152A9561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piña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49510" name="Picture 6">
            <a:extLst>
              <a:ext uri="{FF2B5EF4-FFF2-40B4-BE49-F238E27FC236}">
                <a16:creationId xmlns:a16="http://schemas.microsoft.com/office/drawing/2014/main" id="{00C57397-8CD4-DE4B-50A5-735A84CA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21510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8FB7FB1C-AB20-D123-6610-56DB1A96A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000">
                <a:latin typeface="Showcard Gothic" panose="04020904020102020604" pitchFamily="82" charset="0"/>
              </a:rPr>
              <a:t>¿Qué imagen es la correcta?</a:t>
            </a:r>
            <a:endParaRPr lang="bg-BG" altLang="en-US" sz="4000">
              <a:latin typeface="Showcard Gothic" panose="04020904020102020604" pitchFamily="82" charset="0"/>
            </a:endParaRP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4B18C0F3-1B0E-77CF-D3FB-AD236A556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412875"/>
            <a:ext cx="1954212" cy="82073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n-US">
                <a:solidFill>
                  <a:srgbClr val="00CC00"/>
                </a:solidFill>
              </a:rPr>
              <a:t>fresa</a:t>
            </a:r>
            <a:endParaRPr lang="bg-BG" altLang="en-US">
              <a:solidFill>
                <a:srgbClr val="00CC00"/>
              </a:solidFill>
            </a:endParaRPr>
          </a:p>
        </p:txBody>
      </p:sp>
      <p:pic>
        <p:nvPicPr>
          <p:cNvPr id="136196" name="Picture 4">
            <a:extLst>
              <a:ext uri="{FF2B5EF4-FFF2-40B4-BE49-F238E27FC236}">
                <a16:creationId xmlns:a16="http://schemas.microsoft.com/office/drawing/2014/main" id="{4370C231-C261-2EB6-1D02-590125A5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23066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5">
            <a:extLst>
              <a:ext uri="{FF2B5EF4-FFF2-40B4-BE49-F238E27FC236}">
                <a16:creationId xmlns:a16="http://schemas.microsoft.com/office/drawing/2014/main" id="{42B1974D-A551-4398-8383-2FA22AE85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251936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>
            <a:extLst>
              <a:ext uri="{FF2B5EF4-FFF2-40B4-BE49-F238E27FC236}">
                <a16:creationId xmlns:a16="http://schemas.microsoft.com/office/drawing/2014/main" id="{59C17D01-D5B5-8F49-CB32-EF09ED95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2219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619</TotalTime>
  <Words>1030</Words>
  <Application>Microsoft Office PowerPoint</Application>
  <PresentationFormat>On-screen Show (4:3)</PresentationFormat>
  <Paragraphs>324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2" baseType="lpstr">
      <vt:lpstr>Arial</vt:lpstr>
      <vt:lpstr>Tahoma</vt:lpstr>
      <vt:lpstr>Times New Roman</vt:lpstr>
      <vt:lpstr>Wingdings</vt:lpstr>
      <vt:lpstr>Showcard Gothic</vt:lpstr>
      <vt:lpstr>Comic Sans MS</vt:lpstr>
      <vt:lpstr>Sylfaen</vt:lpstr>
      <vt:lpstr>Slit</vt:lpstr>
      <vt:lpstr>FRUTAS,  VERDURAS Y LEGUMBRES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Relacionad las imágenes con las palabras.</vt:lpstr>
      <vt:lpstr>Relacionad las imágenes con las palabras.</vt:lpstr>
      <vt:lpstr>Relacionad las imágenes con las palabras.</vt:lpstr>
      <vt:lpstr>Relacionad las imágenes con las palabras.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es esto?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  <vt:lpstr>¿Qué imagen es la correcta?</vt:lpstr>
    </vt:vector>
  </TitlesOfParts>
  <Company>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</dc:creator>
  <cp:lastModifiedBy>Jesús Suárez García</cp:lastModifiedBy>
  <cp:revision>77</cp:revision>
  <dcterms:created xsi:type="dcterms:W3CDTF">2008-06-15T11:08:21Z</dcterms:created>
  <dcterms:modified xsi:type="dcterms:W3CDTF">2026-01-27T21:55:17Z</dcterms:modified>
</cp:coreProperties>
</file>